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21"/>
  </p:notesMasterIdLst>
  <p:sldIdLst>
    <p:sldId id="370" r:id="rId3"/>
    <p:sldId id="372" r:id="rId4"/>
    <p:sldId id="371" r:id="rId5"/>
    <p:sldId id="3205" r:id="rId6"/>
    <p:sldId id="8980" r:id="rId7"/>
    <p:sldId id="8981" r:id="rId8"/>
    <p:sldId id="373" r:id="rId9"/>
    <p:sldId id="1112" r:id="rId10"/>
    <p:sldId id="374" r:id="rId11"/>
    <p:sldId id="1114" r:id="rId12"/>
    <p:sldId id="8970" r:id="rId13"/>
    <p:sldId id="8977" r:id="rId14"/>
    <p:sldId id="8971" r:id="rId15"/>
    <p:sldId id="8978" r:id="rId16"/>
    <p:sldId id="375" r:id="rId17"/>
    <p:sldId id="8974" r:id="rId18"/>
    <p:sldId id="8976" r:id="rId19"/>
    <p:sldId id="897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9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22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E93BA-9107-48DA-80EB-87911E5D27E1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D15F5-3DE9-4E55-B5EC-8062BD235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037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152EC6-6E81-4D56-AE35-AADF2630A7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964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152EC6-6E81-4D56-AE35-AADF2630A7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992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392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786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949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041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D957C7-2555-4778-B39C-9F9DDC220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3C039B-8D5A-4EFC-AA94-BF893BDC1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55484D-0D68-4558-A140-CCC5B7F9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E9B7-2A22-477D-B2A1-268F1D79F07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705DE3-F735-4F62-B2CD-FF023FDA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BF57CD-D44C-435C-9548-740FE30E0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F1D2-6901-4AB4-B206-40BCF522B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53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53C1A-2A14-45A1-BD5D-8C67BF95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FB75F4-C4CD-447A-9946-5DFE2E67C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3D3F65-37B6-4D48-AC69-81E3B315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E9B7-2A22-477D-B2A1-268F1D79F07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9E5CA6-B706-48E2-B295-998C24F8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678017-EB37-4659-84AA-9D686583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F1D2-6901-4AB4-B206-40BCF522B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6FF27F6-301C-4FD9-B1BB-90A0E1D75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FDB6B0-E70C-487C-BEC8-4B465A095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A1639A-B186-4AEB-8CC2-01A4AD29F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E9B7-2A22-477D-B2A1-268F1D79F07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7B3507-C00D-4956-A3AE-ADD5F185A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6CAB81-3E6D-4F30-A21E-7DE8B0FB2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F1D2-6901-4AB4-B206-40BCF522B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1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6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91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113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72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376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73449" y="32882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工作整体概述</a:t>
            </a:r>
          </a:p>
        </p:txBody>
      </p:sp>
    </p:spTree>
    <p:extLst>
      <p:ext uri="{BB962C8B-B14F-4D97-AF65-F5344CB8AC3E}">
        <p14:creationId xmlns:p14="http://schemas.microsoft.com/office/powerpoint/2010/main" val="7124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73449" y="32882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主要工作进度</a:t>
            </a:r>
          </a:p>
        </p:txBody>
      </p:sp>
    </p:spTree>
    <p:extLst>
      <p:ext uri="{BB962C8B-B14F-4D97-AF65-F5344CB8AC3E}">
        <p14:creationId xmlns:p14="http://schemas.microsoft.com/office/powerpoint/2010/main" val="361748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AB1494-B294-40B8-9C00-4BC65C517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8DFBF3-5009-4198-A3EF-F8C552321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09558D-A2A1-4C16-A670-0514878C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E9B7-2A22-477D-B2A1-268F1D79F07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657985-EBC8-4994-A008-504189E59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342A6C-800A-4FDB-A409-CFF9C3D7A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F1D2-6901-4AB4-B206-40BCF522B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87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73449" y="32882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重点工作总结</a:t>
            </a:r>
          </a:p>
        </p:txBody>
      </p:sp>
    </p:spTree>
    <p:extLst>
      <p:ext uri="{BB962C8B-B14F-4D97-AF65-F5344CB8AC3E}">
        <p14:creationId xmlns:p14="http://schemas.microsoft.com/office/powerpoint/2010/main" val="155760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73449" y="32882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工作存在不足</a:t>
            </a:r>
          </a:p>
        </p:txBody>
      </p:sp>
    </p:spTree>
    <p:extLst>
      <p:ext uri="{BB962C8B-B14F-4D97-AF65-F5344CB8AC3E}">
        <p14:creationId xmlns:p14="http://schemas.microsoft.com/office/powerpoint/2010/main" val="86927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73449" y="32882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未来工作计划</a:t>
            </a:r>
          </a:p>
        </p:txBody>
      </p:sp>
    </p:spTree>
    <p:extLst>
      <p:ext uri="{BB962C8B-B14F-4D97-AF65-F5344CB8AC3E}">
        <p14:creationId xmlns:p14="http://schemas.microsoft.com/office/powerpoint/2010/main" val="223235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1320800" y="1193800"/>
            <a:ext cx="9550400" cy="4368800"/>
          </a:xfrm>
          <a:prstGeom prst="rect">
            <a:avLst/>
          </a:prstGeom>
          <a:solidFill>
            <a:srgbClr val="FAF9F7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innerShdw blurRad="3429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93664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49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66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D69EE-961A-49D5-A6AD-26A7079BF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B2835-24CD-4B9F-A5EE-4B9016AF4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C3D8D0-3848-4661-9F2A-ECC32859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E9B7-2A22-477D-B2A1-268F1D79F07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F59391-436E-4779-8056-C8AD92AB8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2EEFB1-7063-480A-BF49-6B0E91C73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F1D2-6901-4AB4-B206-40BCF522B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73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1D7FA3-1922-4312-B9BA-171F64E5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926683-A30F-48B5-96E4-FC08774C6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984A99-1B0E-4D17-B6BC-9FDD1A2C4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9757D2-F2CC-49B4-A6B2-5666DF019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E9B7-2A22-477D-B2A1-268F1D79F07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738D79-D764-45D7-B7E5-EF5941ECF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764D94-00A4-41C0-99D0-0A94883A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F1D2-6901-4AB4-B206-40BCF522B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78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5402E-32C7-4D1A-927C-488CA5754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A5068E-0085-45E7-A535-214E031BD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E663B1-C0F0-4EA6-B683-C1F664D81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8CD5EA-297F-4084-9F49-F712C028D8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547561-1972-44A2-BAE1-B9892D6616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9E0AE15-C314-487F-981C-04E995C25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E9B7-2A22-477D-B2A1-268F1D79F07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EBC12FC-2C0D-4925-8F03-A4E62D02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F283B6B-3AF0-4EF3-9927-65C32B5B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F1D2-6901-4AB4-B206-40BCF522B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36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A6109-DE94-4E40-93DF-2C88EE681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6657D86-7525-4D7F-A80F-267315A77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E9B7-2A22-477D-B2A1-268F1D79F07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1F00DF-8CAD-4FA9-8445-F751DCDB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4B967F-6543-4D94-9310-BF4AA132F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F1D2-6901-4AB4-B206-40BCF522B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54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3BDF22-3EFD-4DC7-96FB-BDB8F4DF8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608618"/>
            <a:ext cx="12192000" cy="28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8B222-9BF7-4D86-BDA0-95F1E33BE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C1A3B5-6CC7-43EE-A7F3-F5C6E9BEA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038647-7F8E-4C48-A01B-67CEFD54F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50EA15-69AC-493D-B928-3EAB29262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E9B7-2A22-477D-B2A1-268F1D79F07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1157B1-4E3D-46C7-8CBE-F6FA2030D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E44AEC-B5A7-4DC0-A67C-591DB558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F1D2-6901-4AB4-B206-40BCF522B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31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10853-F8CF-4826-B2B0-416A82563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3366E3F-42EC-402D-B5D3-A425329226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64C8BC-BCEE-4DD6-B356-110D2EE8E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78F5CA-EA5D-446B-A62B-03E22744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E9B7-2A22-477D-B2A1-268F1D79F07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48919B-24A3-47EA-A279-CBC360476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3EF00A-3BDF-4618-9761-76D5511E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F1D2-6901-4AB4-B206-40BCF522B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29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4DEC5F-2C47-4881-AEDA-2F6D16614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1A95F5-B4AA-42A0-B686-0D3097C59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675AA3-29CE-4463-BCA2-32381A90A5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3E9B7-2A22-477D-B2A1-268F1D79F07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AD6734-4C2B-47D8-890E-9343C78E3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3550D-5185-41B9-9AEA-59F909DE8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6F1D2-6901-4AB4-B206-40BCF522B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840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B1B6A-AEF1-4ACD-BD61-958570690F55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CB991-6BD3-42F2-8A94-1903E94254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405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 flipH="1">
            <a:off x="2521104" y="0"/>
            <a:ext cx="9670897" cy="5656114"/>
          </a:xfrm>
          <a:custGeom>
            <a:avLst/>
            <a:gdLst>
              <a:gd name="connsiteX0" fmla="*/ 6232099 w 9670897"/>
              <a:gd name="connsiteY0" fmla="*/ 475896 h 5656114"/>
              <a:gd name="connsiteX1" fmla="*/ 3438507 w 9670897"/>
              <a:gd name="connsiteY1" fmla="*/ 475896 h 5656114"/>
              <a:gd name="connsiteX2" fmla="*/ 0 w 9670897"/>
              <a:gd name="connsiteY2" fmla="*/ 3968965 h 5656114"/>
              <a:gd name="connsiteX3" fmla="*/ 0 w 9670897"/>
              <a:gd name="connsiteY3" fmla="*/ 5656114 h 5656114"/>
              <a:gd name="connsiteX4" fmla="*/ 1132796 w 9670897"/>
              <a:gd name="connsiteY4" fmla="*/ 5656114 h 5656114"/>
              <a:gd name="connsiteX5" fmla="*/ 3720091 w 9670897"/>
              <a:gd name="connsiteY5" fmla="*/ 0 h 5656114"/>
              <a:gd name="connsiteX6" fmla="*/ 926499 w 9670897"/>
              <a:gd name="connsiteY6" fmla="*/ 0 h 5656114"/>
              <a:gd name="connsiteX7" fmla="*/ 0 w 9670897"/>
              <a:gd name="connsiteY7" fmla="*/ 941201 h 5656114"/>
              <a:gd name="connsiteX8" fmla="*/ 0 w 9670897"/>
              <a:gd name="connsiteY8" fmla="*/ 3779121 h 5656114"/>
              <a:gd name="connsiteX9" fmla="*/ 9670897 w 9670897"/>
              <a:gd name="connsiteY9" fmla="*/ 0 h 5656114"/>
              <a:gd name="connsiteX10" fmla="*/ 6877305 w 9670897"/>
              <a:gd name="connsiteY10" fmla="*/ 0 h 5656114"/>
              <a:gd name="connsiteX11" fmla="*/ 1778002 w 9670897"/>
              <a:gd name="connsiteY11" fmla="*/ 5180218 h 5656114"/>
              <a:gd name="connsiteX12" fmla="*/ 4571594 w 9670897"/>
              <a:gd name="connsiteY12" fmla="*/ 5180218 h 565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70897" h="5656114">
                <a:moveTo>
                  <a:pt x="6232099" y="475896"/>
                </a:moveTo>
                <a:lnTo>
                  <a:pt x="3438507" y="475896"/>
                </a:lnTo>
                <a:lnTo>
                  <a:pt x="0" y="3968965"/>
                </a:lnTo>
                <a:lnTo>
                  <a:pt x="0" y="5656114"/>
                </a:lnTo>
                <a:lnTo>
                  <a:pt x="1132796" y="5656114"/>
                </a:lnTo>
                <a:close/>
                <a:moveTo>
                  <a:pt x="3720091" y="0"/>
                </a:moveTo>
                <a:lnTo>
                  <a:pt x="926499" y="0"/>
                </a:lnTo>
                <a:lnTo>
                  <a:pt x="0" y="941201"/>
                </a:lnTo>
                <a:lnTo>
                  <a:pt x="0" y="3779121"/>
                </a:lnTo>
                <a:close/>
                <a:moveTo>
                  <a:pt x="9670897" y="0"/>
                </a:moveTo>
                <a:lnTo>
                  <a:pt x="6877305" y="0"/>
                </a:lnTo>
                <a:lnTo>
                  <a:pt x="1778002" y="5180218"/>
                </a:lnTo>
                <a:lnTo>
                  <a:pt x="4571594" y="5180218"/>
                </a:lnTo>
                <a:close/>
              </a:path>
            </a:pathLst>
          </a:custGeom>
          <a:blipFill dpi="0" rotWithShape="1">
            <a:blip r:embed="rId5" cstate="email">
              <a:alphaModFix amt="8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612D4ED-9936-4EA1-B75C-3FCABDC80835}"/>
              </a:ext>
            </a:extLst>
          </p:cNvPr>
          <p:cNvGrpSpPr/>
          <p:nvPr/>
        </p:nvGrpSpPr>
        <p:grpSpPr>
          <a:xfrm>
            <a:off x="0" y="2034329"/>
            <a:ext cx="10313238" cy="4823671"/>
            <a:chOff x="-4" y="2034329"/>
            <a:chExt cx="10313238" cy="4823671"/>
          </a:xfrm>
        </p:grpSpPr>
        <p:sp>
          <p:nvSpPr>
            <p:cNvPr id="2" name="等腰三角形 1"/>
            <p:cNvSpPr/>
            <p:nvPr/>
          </p:nvSpPr>
          <p:spPr>
            <a:xfrm flipH="1">
              <a:off x="-4" y="2852737"/>
              <a:ext cx="4403728" cy="4005263"/>
            </a:xfrm>
            <a:prstGeom prst="triangle">
              <a:avLst>
                <a:gd name="adj" fmla="val 100000"/>
              </a:avLst>
            </a:prstGeom>
            <a:solidFill>
              <a:srgbClr val="DF934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 bwMode="auto">
            <a:xfrm>
              <a:off x="2650025" y="5781754"/>
              <a:ext cx="7663209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zh-CN" sz="1000" dirty="0">
                  <a:solidFill>
                    <a:srgbClr val="DF9343"/>
                  </a:solidFill>
                </a:rPr>
                <a:t>This is a very  long sentence, but if you read it carefully, you are really bored .  Don`t` care it please.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F9343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DF9343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 bwMode="auto">
            <a:xfrm>
              <a:off x="2521099" y="3341324"/>
              <a:ext cx="2290187" cy="92333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dist">
                <a:defRPr/>
              </a:pPr>
              <a:r>
                <a:rPr lang="zh-CN" altLang="en-US" sz="5400" dirty="0">
                  <a:solidFill>
                    <a:srgbClr val="DF9343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有纪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DF9343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20" name="Oval 12"/>
            <p:cNvSpPr/>
            <p:nvPr/>
          </p:nvSpPr>
          <p:spPr>
            <a:xfrm>
              <a:off x="2076469" y="5276017"/>
              <a:ext cx="464920" cy="419247"/>
            </a:xfrm>
            <a:custGeom>
              <a:avLst/>
              <a:gdLst>
                <a:gd name="connsiteX0" fmla="*/ 521432 w 608344"/>
                <a:gd name="connsiteY0" fmla="*/ 370453 h 548582"/>
                <a:gd name="connsiteX1" fmla="*/ 465737 w 608344"/>
                <a:gd name="connsiteY1" fmla="*/ 425787 h 548582"/>
                <a:gd name="connsiteX2" fmla="*/ 442491 w 608344"/>
                <a:gd name="connsiteY2" fmla="*/ 402479 h 548582"/>
                <a:gd name="connsiteX3" fmla="*/ 418201 w 608344"/>
                <a:gd name="connsiteY3" fmla="*/ 426545 h 548582"/>
                <a:gd name="connsiteX4" fmla="*/ 441447 w 608344"/>
                <a:gd name="connsiteY4" fmla="*/ 449948 h 548582"/>
                <a:gd name="connsiteX5" fmla="*/ 465642 w 608344"/>
                <a:gd name="connsiteY5" fmla="*/ 474204 h 548582"/>
                <a:gd name="connsiteX6" fmla="*/ 489932 w 608344"/>
                <a:gd name="connsiteY6" fmla="*/ 450043 h 548582"/>
                <a:gd name="connsiteX7" fmla="*/ 545532 w 608344"/>
                <a:gd name="connsiteY7" fmla="*/ 394709 h 548582"/>
                <a:gd name="connsiteX8" fmla="*/ 481962 w 608344"/>
                <a:gd name="connsiteY8" fmla="*/ 296170 h 548582"/>
                <a:gd name="connsiteX9" fmla="*/ 608344 w 608344"/>
                <a:gd name="connsiteY9" fmla="*/ 422376 h 548582"/>
                <a:gd name="connsiteX10" fmla="*/ 481962 w 608344"/>
                <a:gd name="connsiteY10" fmla="*/ 548582 h 548582"/>
                <a:gd name="connsiteX11" fmla="*/ 355579 w 608344"/>
                <a:gd name="connsiteY11" fmla="*/ 422376 h 548582"/>
                <a:gd name="connsiteX12" fmla="*/ 481962 w 608344"/>
                <a:gd name="connsiteY12" fmla="*/ 296170 h 548582"/>
                <a:gd name="connsiteX13" fmla="*/ 255835 w 608344"/>
                <a:gd name="connsiteY13" fmla="*/ 446 h 548582"/>
                <a:gd name="connsiteX14" fmla="*/ 317801 w 608344"/>
                <a:gd name="connsiteY14" fmla="*/ 13616 h 548582"/>
                <a:gd name="connsiteX15" fmla="*/ 348072 w 608344"/>
                <a:gd name="connsiteY15" fmla="*/ 41661 h 548582"/>
                <a:gd name="connsiteX16" fmla="*/ 381190 w 608344"/>
                <a:gd name="connsiteY16" fmla="*/ 146831 h 548582"/>
                <a:gd name="connsiteX17" fmla="*/ 378913 w 608344"/>
                <a:gd name="connsiteY17" fmla="*/ 156211 h 548582"/>
                <a:gd name="connsiteX18" fmla="*/ 387833 w 608344"/>
                <a:gd name="connsiteY18" fmla="*/ 200458 h 548582"/>
                <a:gd name="connsiteX19" fmla="*/ 366387 w 608344"/>
                <a:gd name="connsiteY19" fmla="*/ 237694 h 548582"/>
                <a:gd name="connsiteX20" fmla="*/ 351393 w 608344"/>
                <a:gd name="connsiteY20" fmla="*/ 278720 h 548582"/>
                <a:gd name="connsiteX21" fmla="*/ 351393 w 608344"/>
                <a:gd name="connsiteY21" fmla="*/ 322873 h 548582"/>
                <a:gd name="connsiteX22" fmla="*/ 317611 w 608344"/>
                <a:gd name="connsiteY22" fmla="*/ 422358 h 548582"/>
                <a:gd name="connsiteX23" fmla="*/ 376635 w 608344"/>
                <a:gd name="connsiteY23" fmla="*/ 548088 h 548582"/>
                <a:gd name="connsiteX24" fmla="*/ 26855 w 608344"/>
                <a:gd name="connsiteY24" fmla="*/ 548088 h 548582"/>
                <a:gd name="connsiteX25" fmla="*/ 0 w 608344"/>
                <a:gd name="connsiteY25" fmla="*/ 521274 h 548582"/>
                <a:gd name="connsiteX26" fmla="*/ 0 w 608344"/>
                <a:gd name="connsiteY26" fmla="*/ 473806 h 548582"/>
                <a:gd name="connsiteX27" fmla="*/ 19453 w 608344"/>
                <a:gd name="connsiteY27" fmla="*/ 432969 h 548582"/>
                <a:gd name="connsiteX28" fmla="*/ 173751 w 608344"/>
                <a:gd name="connsiteY28" fmla="*/ 334242 h 548582"/>
                <a:gd name="connsiteX29" fmla="*/ 176408 w 608344"/>
                <a:gd name="connsiteY29" fmla="*/ 329884 h 548582"/>
                <a:gd name="connsiteX30" fmla="*/ 176408 w 608344"/>
                <a:gd name="connsiteY30" fmla="*/ 278720 h 548582"/>
                <a:gd name="connsiteX31" fmla="*/ 161320 w 608344"/>
                <a:gd name="connsiteY31" fmla="*/ 237694 h 548582"/>
                <a:gd name="connsiteX32" fmla="*/ 139969 w 608344"/>
                <a:gd name="connsiteY32" fmla="*/ 200458 h 548582"/>
                <a:gd name="connsiteX33" fmla="*/ 148320 w 608344"/>
                <a:gd name="connsiteY33" fmla="*/ 156211 h 548582"/>
                <a:gd name="connsiteX34" fmla="*/ 146042 w 608344"/>
                <a:gd name="connsiteY34" fmla="*/ 146736 h 548582"/>
                <a:gd name="connsiteX35" fmla="*/ 145758 w 608344"/>
                <a:gd name="connsiteY35" fmla="*/ 95099 h 548582"/>
                <a:gd name="connsiteX36" fmla="*/ 176029 w 608344"/>
                <a:gd name="connsiteY36" fmla="*/ 42135 h 548582"/>
                <a:gd name="connsiteX37" fmla="*/ 203928 w 608344"/>
                <a:gd name="connsiteY37" fmla="*/ 19017 h 548582"/>
                <a:gd name="connsiteX38" fmla="*/ 231162 w 608344"/>
                <a:gd name="connsiteY38" fmla="*/ 5089 h 548582"/>
                <a:gd name="connsiteX39" fmla="*/ 255835 w 608344"/>
                <a:gd name="connsiteY39" fmla="*/ 446 h 54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8344" h="548582">
                  <a:moveTo>
                    <a:pt x="521432" y="370453"/>
                  </a:moveTo>
                  <a:lnTo>
                    <a:pt x="465737" y="425787"/>
                  </a:lnTo>
                  <a:lnTo>
                    <a:pt x="442491" y="402479"/>
                  </a:lnTo>
                  <a:lnTo>
                    <a:pt x="418201" y="426545"/>
                  </a:lnTo>
                  <a:lnTo>
                    <a:pt x="441447" y="449948"/>
                  </a:lnTo>
                  <a:lnTo>
                    <a:pt x="465642" y="474204"/>
                  </a:lnTo>
                  <a:lnTo>
                    <a:pt x="489932" y="450043"/>
                  </a:lnTo>
                  <a:lnTo>
                    <a:pt x="545532" y="394709"/>
                  </a:lnTo>
                  <a:close/>
                  <a:moveTo>
                    <a:pt x="481962" y="296170"/>
                  </a:moveTo>
                  <a:cubicBezTo>
                    <a:pt x="551795" y="296170"/>
                    <a:pt x="608344" y="352641"/>
                    <a:pt x="608344" y="422376"/>
                  </a:cubicBezTo>
                  <a:cubicBezTo>
                    <a:pt x="608344" y="492111"/>
                    <a:pt x="551795" y="548582"/>
                    <a:pt x="481962" y="548582"/>
                  </a:cubicBezTo>
                  <a:cubicBezTo>
                    <a:pt x="412129" y="548582"/>
                    <a:pt x="355579" y="492111"/>
                    <a:pt x="355579" y="422376"/>
                  </a:cubicBezTo>
                  <a:cubicBezTo>
                    <a:pt x="355579" y="352641"/>
                    <a:pt x="412129" y="296170"/>
                    <a:pt x="481962" y="296170"/>
                  </a:cubicBezTo>
                  <a:close/>
                  <a:moveTo>
                    <a:pt x="255835" y="446"/>
                  </a:moveTo>
                  <a:cubicBezTo>
                    <a:pt x="282785" y="-1828"/>
                    <a:pt x="303187" y="4899"/>
                    <a:pt x="317801" y="13616"/>
                  </a:cubicBezTo>
                  <a:cubicBezTo>
                    <a:pt x="339721" y="25744"/>
                    <a:pt x="348072" y="41661"/>
                    <a:pt x="348072" y="41661"/>
                  </a:cubicBezTo>
                  <a:cubicBezTo>
                    <a:pt x="348072" y="41661"/>
                    <a:pt x="398176" y="45167"/>
                    <a:pt x="381190" y="146831"/>
                  </a:cubicBezTo>
                  <a:cubicBezTo>
                    <a:pt x="380621" y="149863"/>
                    <a:pt x="379862" y="153085"/>
                    <a:pt x="378913" y="156211"/>
                  </a:cubicBezTo>
                  <a:cubicBezTo>
                    <a:pt x="388592" y="156211"/>
                    <a:pt x="398271" y="163507"/>
                    <a:pt x="387833" y="200458"/>
                  </a:cubicBezTo>
                  <a:cubicBezTo>
                    <a:pt x="379672" y="229262"/>
                    <a:pt x="372080" y="237221"/>
                    <a:pt x="366387" y="237694"/>
                  </a:cubicBezTo>
                  <a:cubicBezTo>
                    <a:pt x="364394" y="250675"/>
                    <a:pt x="359175" y="265076"/>
                    <a:pt x="351393" y="278720"/>
                  </a:cubicBezTo>
                  <a:lnTo>
                    <a:pt x="351393" y="322873"/>
                  </a:lnTo>
                  <a:cubicBezTo>
                    <a:pt x="330232" y="350539"/>
                    <a:pt x="317611" y="385027"/>
                    <a:pt x="317611" y="422358"/>
                  </a:cubicBezTo>
                  <a:cubicBezTo>
                    <a:pt x="317611" y="472764"/>
                    <a:pt x="340480" y="518053"/>
                    <a:pt x="376635" y="548088"/>
                  </a:cubicBezTo>
                  <a:lnTo>
                    <a:pt x="26855" y="548088"/>
                  </a:lnTo>
                  <a:cubicBezTo>
                    <a:pt x="12052" y="548088"/>
                    <a:pt x="0" y="536055"/>
                    <a:pt x="0" y="521274"/>
                  </a:cubicBezTo>
                  <a:lnTo>
                    <a:pt x="0" y="473806"/>
                  </a:lnTo>
                  <a:cubicBezTo>
                    <a:pt x="0" y="457983"/>
                    <a:pt x="7212" y="443013"/>
                    <a:pt x="19453" y="432969"/>
                  </a:cubicBezTo>
                  <a:cubicBezTo>
                    <a:pt x="86638" y="377921"/>
                    <a:pt x="159043" y="341443"/>
                    <a:pt x="173751" y="334242"/>
                  </a:cubicBezTo>
                  <a:cubicBezTo>
                    <a:pt x="175365" y="333484"/>
                    <a:pt x="176408" y="331779"/>
                    <a:pt x="176408" y="329884"/>
                  </a:cubicBezTo>
                  <a:lnTo>
                    <a:pt x="176408" y="278720"/>
                  </a:lnTo>
                  <a:cubicBezTo>
                    <a:pt x="168437" y="265076"/>
                    <a:pt x="163313" y="250675"/>
                    <a:pt x="161320" y="237694"/>
                  </a:cubicBezTo>
                  <a:cubicBezTo>
                    <a:pt x="155627" y="237221"/>
                    <a:pt x="148035" y="229072"/>
                    <a:pt x="139969" y="200458"/>
                  </a:cubicBezTo>
                  <a:cubicBezTo>
                    <a:pt x="129531" y="164170"/>
                    <a:pt x="138925" y="156496"/>
                    <a:pt x="148320" y="156211"/>
                  </a:cubicBezTo>
                  <a:cubicBezTo>
                    <a:pt x="147371" y="153085"/>
                    <a:pt x="146612" y="149863"/>
                    <a:pt x="146042" y="146736"/>
                  </a:cubicBezTo>
                  <a:cubicBezTo>
                    <a:pt x="142436" y="128450"/>
                    <a:pt x="141487" y="111396"/>
                    <a:pt x="145758" y="95099"/>
                  </a:cubicBezTo>
                  <a:cubicBezTo>
                    <a:pt x="150787" y="73212"/>
                    <a:pt x="162744" y="55684"/>
                    <a:pt x="176029" y="42135"/>
                  </a:cubicBezTo>
                  <a:cubicBezTo>
                    <a:pt x="184379" y="33134"/>
                    <a:pt x="193869" y="25459"/>
                    <a:pt x="203928" y="19017"/>
                  </a:cubicBezTo>
                  <a:cubicBezTo>
                    <a:pt x="212183" y="13332"/>
                    <a:pt x="221293" y="8405"/>
                    <a:pt x="231162" y="5089"/>
                  </a:cubicBezTo>
                  <a:cubicBezTo>
                    <a:pt x="238849" y="2625"/>
                    <a:pt x="247105" y="825"/>
                    <a:pt x="255835" y="4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 bwMode="auto">
            <a:xfrm>
              <a:off x="772627" y="2034329"/>
              <a:ext cx="3496945" cy="55308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000" b="0" i="0" u="none" strike="noStrike" kern="1200" cap="all" spc="0" normalizeH="0" baseline="0" noProof="0" dirty="0">
                  <a:ln>
                    <a:noFill/>
                  </a:ln>
                  <a:solidFill>
                    <a:srgbClr val="DF9343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YOUJI-PROJECT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602156" y="5332746"/>
              <a:ext cx="679377" cy="323368"/>
              <a:chOff x="2248038" y="4839063"/>
              <a:chExt cx="679377" cy="323368"/>
            </a:xfrm>
            <a:solidFill>
              <a:srgbClr val="DF9343"/>
            </a:solidFill>
          </p:grpSpPr>
          <p:sp>
            <p:nvSpPr>
              <p:cNvPr id="25" name="箭头: V 形 24"/>
              <p:cNvSpPr/>
              <p:nvPr/>
            </p:nvSpPr>
            <p:spPr>
              <a:xfrm>
                <a:off x="2248038" y="4856644"/>
                <a:ext cx="223460" cy="305787"/>
              </a:xfrm>
              <a:prstGeom prst="chevron">
                <a:avLst>
                  <a:gd name="adj" fmla="val 65385"/>
                </a:avLst>
              </a:prstGeom>
              <a:solidFill>
                <a:srgbClr val="DF9343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26" name="箭头: V 形 25"/>
              <p:cNvSpPr/>
              <p:nvPr/>
            </p:nvSpPr>
            <p:spPr>
              <a:xfrm>
                <a:off x="2471498" y="4840314"/>
                <a:ext cx="223460" cy="305787"/>
              </a:xfrm>
              <a:prstGeom prst="chevron">
                <a:avLst>
                  <a:gd name="adj" fmla="val 65385"/>
                </a:avLst>
              </a:prstGeom>
              <a:solidFill>
                <a:srgbClr val="DF9343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27" name="箭头: V 形 26"/>
              <p:cNvSpPr/>
              <p:nvPr/>
            </p:nvSpPr>
            <p:spPr>
              <a:xfrm>
                <a:off x="2703955" y="4839063"/>
                <a:ext cx="223460" cy="305787"/>
              </a:xfrm>
              <a:prstGeom prst="chevron">
                <a:avLst>
                  <a:gd name="adj" fmla="val 6538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 bwMode="auto">
            <a:xfrm>
              <a:off x="3258630" y="5224029"/>
              <a:ext cx="2750019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dirty="0">
                  <a:solidFill>
                    <a:srgbClr val="DF9343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有纪项目</a:t>
              </a:r>
              <a:r>
                <a:rPr lang="en-US" altLang="zh-CN" sz="2800" dirty="0">
                  <a:solidFill>
                    <a:srgbClr val="DF9343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TEAM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F9343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pic>
        <p:nvPicPr>
          <p:cNvPr id="5" name="纯音乐 - 阿兰蒂斯之恋 - aranjuez mon auour">
            <a:hlinkClick r:id="" action="ppaction://media"/>
            <a:extLst>
              <a:ext uri="{FF2B5EF4-FFF2-40B4-BE49-F238E27FC236}">
                <a16:creationId xmlns:a16="http://schemas.microsoft.com/office/drawing/2014/main" id="{D205A895-83E5-4929-9CF4-C681EB2BAB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9096" y="-73524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A69743EE-C7F0-4B1D-848F-78E962EBAE92}"/>
              </a:ext>
            </a:extLst>
          </p:cNvPr>
          <p:cNvGrpSpPr/>
          <p:nvPr/>
        </p:nvGrpSpPr>
        <p:grpSpPr>
          <a:xfrm>
            <a:off x="-427199" y="288747"/>
            <a:ext cx="4135662" cy="844457"/>
            <a:chOff x="-427199" y="288747"/>
            <a:chExt cx="4135662" cy="844457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375B88F7-CEDB-4EBF-811B-57036E34C21B}"/>
                </a:ext>
              </a:extLst>
            </p:cNvPr>
            <p:cNvSpPr/>
            <p:nvPr/>
          </p:nvSpPr>
          <p:spPr>
            <a:xfrm>
              <a:off x="-427199" y="288747"/>
              <a:ext cx="844457" cy="8444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161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CE4B9AB-FBE5-439D-B9C0-C9B4F6A39487}"/>
                </a:ext>
              </a:extLst>
            </p:cNvPr>
            <p:cNvSpPr txBox="1"/>
            <p:nvPr/>
          </p:nvSpPr>
          <p:spPr>
            <a:xfrm>
              <a:off x="417258" y="444235"/>
              <a:ext cx="3291205" cy="519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前端展示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FE19BAC-0056-4EAC-A615-24FD2E873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79" y="2740122"/>
            <a:ext cx="1377755" cy="13777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77422F-E4EF-4ECA-A0E3-9779FFAB1317}"/>
              </a:ext>
            </a:extLst>
          </p:cNvPr>
          <p:cNvSpPr txBox="1"/>
          <p:nvPr/>
        </p:nvSpPr>
        <p:spPr>
          <a:xfrm>
            <a:off x="1167619" y="27401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我们的图标：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A906-1F4C-4AFC-ACEA-A180D5A6E117}"/>
              </a:ext>
            </a:extLst>
          </p:cNvPr>
          <p:cNvSpPr txBox="1"/>
          <p:nvPr/>
        </p:nvSpPr>
        <p:spPr>
          <a:xfrm>
            <a:off x="5195753" y="274012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在桌面上展示：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D85D291-DF1A-4209-B0DE-AFD2627E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067" y="645952"/>
            <a:ext cx="2746388" cy="59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6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A69743EE-C7F0-4B1D-848F-78E962EBAE92}"/>
              </a:ext>
            </a:extLst>
          </p:cNvPr>
          <p:cNvGrpSpPr/>
          <p:nvPr/>
        </p:nvGrpSpPr>
        <p:grpSpPr>
          <a:xfrm>
            <a:off x="-427199" y="288747"/>
            <a:ext cx="4135662" cy="844457"/>
            <a:chOff x="-427199" y="288747"/>
            <a:chExt cx="4135662" cy="844457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375B88F7-CEDB-4EBF-811B-57036E34C21B}"/>
                </a:ext>
              </a:extLst>
            </p:cNvPr>
            <p:cNvSpPr/>
            <p:nvPr/>
          </p:nvSpPr>
          <p:spPr>
            <a:xfrm>
              <a:off x="-427199" y="288747"/>
              <a:ext cx="844457" cy="8444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161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CE4B9AB-FBE5-439D-B9C0-C9B4F6A39487}"/>
                </a:ext>
              </a:extLst>
            </p:cNvPr>
            <p:cNvSpPr txBox="1"/>
            <p:nvPr/>
          </p:nvSpPr>
          <p:spPr>
            <a:xfrm>
              <a:off x="417258" y="444235"/>
              <a:ext cx="3291205" cy="519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前端展示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B5C94AD-98E6-494F-913C-8A16698A5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34" y="444235"/>
            <a:ext cx="2571573" cy="55702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4E3BFF-764E-4817-A1F5-62735C721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140" y="444235"/>
            <a:ext cx="2571574" cy="5570290"/>
          </a:xfrm>
          <a:prstGeom prst="rect">
            <a:avLst/>
          </a:prstGeom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4ED100B4-008B-4955-A222-1EF6A1C39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860" y="444235"/>
            <a:ext cx="2568523" cy="557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07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163F7F8-8E86-4D52-9330-611FEC631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31" y="612396"/>
            <a:ext cx="2618810" cy="567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73F82E-2129-4B48-9147-DE265742C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409" y="612396"/>
            <a:ext cx="2618810" cy="567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1F405F8-A930-4891-BE21-083522874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288" y="612396"/>
            <a:ext cx="2618810" cy="567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53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A69743EE-C7F0-4B1D-848F-78E962EBAE92}"/>
              </a:ext>
            </a:extLst>
          </p:cNvPr>
          <p:cNvGrpSpPr/>
          <p:nvPr/>
        </p:nvGrpSpPr>
        <p:grpSpPr>
          <a:xfrm>
            <a:off x="-427199" y="288747"/>
            <a:ext cx="4135662" cy="844457"/>
            <a:chOff x="-427199" y="288747"/>
            <a:chExt cx="4135662" cy="844457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375B88F7-CEDB-4EBF-811B-57036E34C21B}"/>
                </a:ext>
              </a:extLst>
            </p:cNvPr>
            <p:cNvSpPr/>
            <p:nvPr/>
          </p:nvSpPr>
          <p:spPr>
            <a:xfrm>
              <a:off x="-427199" y="288747"/>
              <a:ext cx="844457" cy="8444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161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CE4B9AB-FBE5-439D-B9C0-C9B4F6A39487}"/>
                </a:ext>
              </a:extLst>
            </p:cNvPr>
            <p:cNvSpPr txBox="1"/>
            <p:nvPr/>
          </p:nvSpPr>
          <p:spPr>
            <a:xfrm>
              <a:off x="417258" y="444235"/>
              <a:ext cx="3291205" cy="519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后台展示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F46BAD4-B33F-4FAC-A8A0-7822DBBF0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18" y="1538103"/>
            <a:ext cx="9011964" cy="466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4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59002F-DFCD-4EA4-9232-F69062186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60" y="731286"/>
            <a:ext cx="9914479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3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812E0C67-EAF1-447B-9477-19A968879BBC}"/>
              </a:ext>
            </a:extLst>
          </p:cNvPr>
          <p:cNvGrpSpPr/>
          <p:nvPr/>
        </p:nvGrpSpPr>
        <p:grpSpPr>
          <a:xfrm>
            <a:off x="4761" y="3635930"/>
            <a:ext cx="5615966" cy="3222069"/>
            <a:chOff x="4761" y="3635930"/>
            <a:chExt cx="5615966" cy="3222069"/>
          </a:xfrm>
        </p:grpSpPr>
        <p:sp>
          <p:nvSpPr>
            <p:cNvPr id="21" name="等腰三角形 20"/>
            <p:cNvSpPr/>
            <p:nvPr/>
          </p:nvSpPr>
          <p:spPr>
            <a:xfrm flipH="1">
              <a:off x="4761" y="3635930"/>
              <a:ext cx="3175001" cy="3222069"/>
            </a:xfrm>
            <a:prstGeom prst="triangle">
              <a:avLst>
                <a:gd name="adj" fmla="val 100000"/>
              </a:avLst>
            </a:prstGeom>
            <a:solidFill>
              <a:srgbClr val="DF934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663921" y="5816913"/>
              <a:ext cx="465934" cy="228287"/>
              <a:chOff x="2211166" y="3781426"/>
              <a:chExt cx="624113" cy="305787"/>
            </a:xfrm>
          </p:grpSpPr>
          <p:sp>
            <p:nvSpPr>
              <p:cNvPr id="23" name="箭头: V 形 22"/>
              <p:cNvSpPr/>
              <p:nvPr/>
            </p:nvSpPr>
            <p:spPr>
              <a:xfrm>
                <a:off x="2211166" y="3781426"/>
                <a:ext cx="223460" cy="305787"/>
              </a:xfrm>
              <a:prstGeom prst="chevron">
                <a:avLst>
                  <a:gd name="adj" fmla="val 65385"/>
                </a:avLst>
              </a:prstGeom>
              <a:solidFill>
                <a:srgbClr val="DF9343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24" name="箭头: V 形 23"/>
              <p:cNvSpPr/>
              <p:nvPr/>
            </p:nvSpPr>
            <p:spPr>
              <a:xfrm>
                <a:off x="2411492" y="3781426"/>
                <a:ext cx="223460" cy="305787"/>
              </a:xfrm>
              <a:prstGeom prst="chevron">
                <a:avLst>
                  <a:gd name="adj" fmla="val 65385"/>
                </a:avLst>
              </a:prstGeom>
              <a:solidFill>
                <a:srgbClr val="DF9343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25" name="箭头: V 形 24"/>
              <p:cNvSpPr/>
              <p:nvPr/>
            </p:nvSpPr>
            <p:spPr>
              <a:xfrm>
                <a:off x="2611819" y="3781426"/>
                <a:ext cx="223460" cy="305787"/>
              </a:xfrm>
              <a:prstGeom prst="chevron">
                <a:avLst>
                  <a:gd name="adj" fmla="val 65385"/>
                </a:avLst>
              </a:prstGeom>
              <a:solidFill>
                <a:srgbClr val="DF93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 bwMode="auto">
            <a:xfrm>
              <a:off x="1496402" y="4270375"/>
              <a:ext cx="4124325" cy="70675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dist">
                <a:defRPr/>
              </a:pPr>
              <a:r>
                <a:rPr lang="zh-CN" altLang="en-US" sz="4000" dirty="0">
                  <a:solidFill>
                    <a:srgbClr val="DF9343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收获与成长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D911DE5-DA92-4887-8F7D-EEBD1F888DFC}"/>
              </a:ext>
            </a:extLst>
          </p:cNvPr>
          <p:cNvGrpSpPr/>
          <p:nvPr/>
        </p:nvGrpSpPr>
        <p:grpSpPr>
          <a:xfrm>
            <a:off x="1397688" y="0"/>
            <a:ext cx="9787837" cy="5886450"/>
            <a:chOff x="1397688" y="0"/>
            <a:chExt cx="9787837" cy="5886450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AE30AB9F-92C8-4EE9-AFBC-FEBFE6D67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30746" y="3562"/>
              <a:ext cx="6673491" cy="3757017"/>
            </a:xfrm>
            <a:prstGeom prst="rect">
              <a:avLst/>
            </a:prstGeom>
          </p:spPr>
        </p:pic>
        <p:sp>
          <p:nvSpPr>
            <p:cNvPr id="3" name="箭头: 五边形 2"/>
            <p:cNvSpPr/>
            <p:nvPr/>
          </p:nvSpPr>
          <p:spPr>
            <a:xfrm rot="5400000">
              <a:off x="6875463" y="1576387"/>
              <a:ext cx="5886450" cy="2733675"/>
            </a:xfrm>
            <a:prstGeom prst="homePlate">
              <a:avLst/>
            </a:prstGeom>
            <a:solidFill>
              <a:srgbClr val="DF9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 bwMode="auto">
            <a:xfrm>
              <a:off x="8504237" y="227960"/>
              <a:ext cx="2628901" cy="264687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04</a:t>
              </a:r>
            </a:p>
          </p:txBody>
        </p:sp>
        <p:sp>
          <p:nvSpPr>
            <p:cNvPr id="5" name="文本框 4"/>
            <p:cNvSpPr txBox="1"/>
            <p:nvPr/>
          </p:nvSpPr>
          <p:spPr bwMode="auto">
            <a:xfrm>
              <a:off x="8766175" y="3635931"/>
              <a:ext cx="2105026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This template is exclusively designed by Fei 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er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 creative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B8076B5-2538-4040-AB1F-1BCC66B8DF87}"/>
                </a:ext>
              </a:extLst>
            </p:cNvPr>
            <p:cNvGrpSpPr/>
            <p:nvPr/>
          </p:nvGrpSpPr>
          <p:grpSpPr>
            <a:xfrm>
              <a:off x="1397688" y="735458"/>
              <a:ext cx="272310" cy="2268552"/>
              <a:chOff x="1397688" y="735458"/>
              <a:chExt cx="272310" cy="2268552"/>
            </a:xfrm>
          </p:grpSpPr>
          <p:sp>
            <p:nvSpPr>
              <p:cNvPr id="30" name="Oval 11"/>
              <p:cNvSpPr/>
              <p:nvPr/>
            </p:nvSpPr>
            <p:spPr>
              <a:xfrm>
                <a:off x="1397688" y="735458"/>
                <a:ext cx="272310" cy="229117"/>
              </a:xfrm>
              <a:custGeom>
                <a:avLst/>
                <a:gdLst>
                  <a:gd name="connsiteX0" fmla="*/ 491732 w 609050"/>
                  <a:gd name="connsiteY0" fmla="*/ 464941 h 512446"/>
                  <a:gd name="connsiteX1" fmla="*/ 481173 w 609050"/>
                  <a:gd name="connsiteY1" fmla="*/ 475479 h 512446"/>
                  <a:gd name="connsiteX2" fmla="*/ 491732 w 609050"/>
                  <a:gd name="connsiteY2" fmla="*/ 486101 h 512446"/>
                  <a:gd name="connsiteX3" fmla="*/ 555168 w 609050"/>
                  <a:gd name="connsiteY3" fmla="*/ 486101 h 512446"/>
                  <a:gd name="connsiteX4" fmla="*/ 565726 w 609050"/>
                  <a:gd name="connsiteY4" fmla="*/ 475479 h 512446"/>
                  <a:gd name="connsiteX5" fmla="*/ 555168 w 609050"/>
                  <a:gd name="connsiteY5" fmla="*/ 464941 h 512446"/>
                  <a:gd name="connsiteX6" fmla="*/ 29916 w 609050"/>
                  <a:gd name="connsiteY6" fmla="*/ 445621 h 512446"/>
                  <a:gd name="connsiteX7" fmla="*/ 579134 w 609050"/>
                  <a:gd name="connsiteY7" fmla="*/ 445621 h 512446"/>
                  <a:gd name="connsiteX8" fmla="*/ 609050 w 609050"/>
                  <a:gd name="connsiteY8" fmla="*/ 475563 h 512446"/>
                  <a:gd name="connsiteX9" fmla="*/ 609050 w 609050"/>
                  <a:gd name="connsiteY9" fmla="*/ 482588 h 512446"/>
                  <a:gd name="connsiteX10" fmla="*/ 579134 w 609050"/>
                  <a:gd name="connsiteY10" fmla="*/ 512446 h 512446"/>
                  <a:gd name="connsiteX11" fmla="*/ 29916 w 609050"/>
                  <a:gd name="connsiteY11" fmla="*/ 512446 h 512446"/>
                  <a:gd name="connsiteX12" fmla="*/ 0 w 609050"/>
                  <a:gd name="connsiteY12" fmla="*/ 482588 h 512446"/>
                  <a:gd name="connsiteX13" fmla="*/ 0 w 609050"/>
                  <a:gd name="connsiteY13" fmla="*/ 475563 h 512446"/>
                  <a:gd name="connsiteX14" fmla="*/ 29916 w 609050"/>
                  <a:gd name="connsiteY14" fmla="*/ 445621 h 512446"/>
                  <a:gd name="connsiteX15" fmla="*/ 58946 w 609050"/>
                  <a:gd name="connsiteY15" fmla="*/ 57153 h 512446"/>
                  <a:gd name="connsiteX16" fmla="*/ 58946 w 609050"/>
                  <a:gd name="connsiteY16" fmla="*/ 356223 h 512446"/>
                  <a:gd name="connsiteX17" fmla="*/ 550175 w 609050"/>
                  <a:gd name="connsiteY17" fmla="*/ 356223 h 512446"/>
                  <a:gd name="connsiteX18" fmla="*/ 550175 w 609050"/>
                  <a:gd name="connsiteY18" fmla="*/ 57153 h 512446"/>
                  <a:gd name="connsiteX19" fmla="*/ 80147 w 609050"/>
                  <a:gd name="connsiteY19" fmla="*/ 0 h 512446"/>
                  <a:gd name="connsiteX20" fmla="*/ 529057 w 609050"/>
                  <a:gd name="connsiteY20" fmla="*/ 0 h 512446"/>
                  <a:gd name="connsiteX21" fmla="*/ 575650 w 609050"/>
                  <a:gd name="connsiteY21" fmla="*/ 19414 h 512446"/>
                  <a:gd name="connsiteX22" fmla="*/ 595007 w 609050"/>
                  <a:gd name="connsiteY22" fmla="*/ 65939 h 512446"/>
                  <a:gd name="connsiteX23" fmla="*/ 595007 w 609050"/>
                  <a:gd name="connsiteY23" fmla="*/ 355972 h 512446"/>
                  <a:gd name="connsiteX24" fmla="*/ 575650 w 609050"/>
                  <a:gd name="connsiteY24" fmla="*/ 402497 h 512446"/>
                  <a:gd name="connsiteX25" fmla="*/ 529057 w 609050"/>
                  <a:gd name="connsiteY25" fmla="*/ 421911 h 512446"/>
                  <a:gd name="connsiteX26" fmla="*/ 80147 w 609050"/>
                  <a:gd name="connsiteY26" fmla="*/ 421911 h 512446"/>
                  <a:gd name="connsiteX27" fmla="*/ 33555 w 609050"/>
                  <a:gd name="connsiteY27" fmla="*/ 402497 h 512446"/>
                  <a:gd name="connsiteX28" fmla="*/ 14113 w 609050"/>
                  <a:gd name="connsiteY28" fmla="*/ 355972 h 512446"/>
                  <a:gd name="connsiteX29" fmla="*/ 14113 w 609050"/>
                  <a:gd name="connsiteY29" fmla="*/ 65939 h 512446"/>
                  <a:gd name="connsiteX30" fmla="*/ 33555 w 609050"/>
                  <a:gd name="connsiteY30" fmla="*/ 19414 h 512446"/>
                  <a:gd name="connsiteX31" fmla="*/ 80147 w 609050"/>
                  <a:gd name="connsiteY31" fmla="*/ 0 h 512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9050" h="512446">
                    <a:moveTo>
                      <a:pt x="491732" y="464941"/>
                    </a:moveTo>
                    <a:cubicBezTo>
                      <a:pt x="485950" y="464941"/>
                      <a:pt x="481173" y="469708"/>
                      <a:pt x="481173" y="475479"/>
                    </a:cubicBezTo>
                    <a:cubicBezTo>
                      <a:pt x="481173" y="481333"/>
                      <a:pt x="485950" y="486101"/>
                      <a:pt x="491732" y="486101"/>
                    </a:cubicBezTo>
                    <a:lnTo>
                      <a:pt x="555168" y="486101"/>
                    </a:lnTo>
                    <a:cubicBezTo>
                      <a:pt x="561033" y="486101"/>
                      <a:pt x="565726" y="481333"/>
                      <a:pt x="565726" y="475479"/>
                    </a:cubicBezTo>
                    <a:cubicBezTo>
                      <a:pt x="565726" y="469708"/>
                      <a:pt x="561033" y="464941"/>
                      <a:pt x="555168" y="464941"/>
                    </a:cubicBezTo>
                    <a:close/>
                    <a:moveTo>
                      <a:pt x="29916" y="445621"/>
                    </a:moveTo>
                    <a:lnTo>
                      <a:pt x="579134" y="445621"/>
                    </a:lnTo>
                    <a:cubicBezTo>
                      <a:pt x="595642" y="445621"/>
                      <a:pt x="609050" y="459003"/>
                      <a:pt x="609050" y="475563"/>
                    </a:cubicBezTo>
                    <a:lnTo>
                      <a:pt x="609050" y="482588"/>
                    </a:lnTo>
                    <a:cubicBezTo>
                      <a:pt x="609050" y="499064"/>
                      <a:pt x="595642" y="512446"/>
                      <a:pt x="579134" y="512446"/>
                    </a:cubicBezTo>
                    <a:lnTo>
                      <a:pt x="29916" y="512446"/>
                    </a:lnTo>
                    <a:cubicBezTo>
                      <a:pt x="13408" y="512446"/>
                      <a:pt x="0" y="499064"/>
                      <a:pt x="0" y="482588"/>
                    </a:cubicBezTo>
                    <a:lnTo>
                      <a:pt x="0" y="475563"/>
                    </a:lnTo>
                    <a:cubicBezTo>
                      <a:pt x="0" y="459003"/>
                      <a:pt x="13408" y="445621"/>
                      <a:pt x="29916" y="445621"/>
                    </a:cubicBezTo>
                    <a:close/>
                    <a:moveTo>
                      <a:pt x="58946" y="57153"/>
                    </a:moveTo>
                    <a:lnTo>
                      <a:pt x="58946" y="356223"/>
                    </a:lnTo>
                    <a:lnTo>
                      <a:pt x="550175" y="356223"/>
                    </a:lnTo>
                    <a:lnTo>
                      <a:pt x="550175" y="57153"/>
                    </a:lnTo>
                    <a:close/>
                    <a:moveTo>
                      <a:pt x="80147" y="0"/>
                    </a:moveTo>
                    <a:lnTo>
                      <a:pt x="529057" y="0"/>
                    </a:lnTo>
                    <a:cubicBezTo>
                      <a:pt x="547158" y="0"/>
                      <a:pt x="562745" y="6443"/>
                      <a:pt x="575650" y="19414"/>
                    </a:cubicBezTo>
                    <a:cubicBezTo>
                      <a:pt x="588555" y="32300"/>
                      <a:pt x="595007" y="47781"/>
                      <a:pt x="595007" y="65939"/>
                    </a:cubicBezTo>
                    <a:lnTo>
                      <a:pt x="595007" y="355972"/>
                    </a:lnTo>
                    <a:cubicBezTo>
                      <a:pt x="595007" y="374130"/>
                      <a:pt x="588555" y="389611"/>
                      <a:pt x="575650" y="402497"/>
                    </a:cubicBezTo>
                    <a:cubicBezTo>
                      <a:pt x="562745" y="415468"/>
                      <a:pt x="547158" y="421911"/>
                      <a:pt x="529057" y="421911"/>
                    </a:cubicBezTo>
                    <a:lnTo>
                      <a:pt x="80147" y="421911"/>
                    </a:lnTo>
                    <a:cubicBezTo>
                      <a:pt x="61962" y="421911"/>
                      <a:pt x="46460" y="415468"/>
                      <a:pt x="33555" y="402497"/>
                    </a:cubicBezTo>
                    <a:cubicBezTo>
                      <a:pt x="20566" y="389611"/>
                      <a:pt x="14113" y="374046"/>
                      <a:pt x="14113" y="355972"/>
                    </a:cubicBezTo>
                    <a:lnTo>
                      <a:pt x="14113" y="65939"/>
                    </a:lnTo>
                    <a:cubicBezTo>
                      <a:pt x="14113" y="47781"/>
                      <a:pt x="20566" y="32300"/>
                      <a:pt x="33555" y="19414"/>
                    </a:cubicBezTo>
                    <a:cubicBezTo>
                      <a:pt x="46460" y="6443"/>
                      <a:pt x="61962" y="0"/>
                      <a:pt x="8014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33" name="Oval 15"/>
              <p:cNvSpPr/>
              <p:nvPr/>
            </p:nvSpPr>
            <p:spPr>
              <a:xfrm>
                <a:off x="1431966" y="1726273"/>
                <a:ext cx="203754" cy="272309"/>
              </a:xfrm>
              <a:custGeom>
                <a:avLst/>
                <a:gdLst>
                  <a:gd name="connsiteX0" fmla="*/ 225169 w 450489"/>
                  <a:gd name="connsiteY0" fmla="*/ 164809 h 602064"/>
                  <a:gd name="connsiteX1" fmla="*/ 166100 w 450489"/>
                  <a:gd name="connsiteY1" fmla="*/ 223945 h 602064"/>
                  <a:gd name="connsiteX2" fmla="*/ 225169 w 450489"/>
                  <a:gd name="connsiteY2" fmla="*/ 282930 h 602064"/>
                  <a:gd name="connsiteX3" fmla="*/ 284389 w 450489"/>
                  <a:gd name="connsiteY3" fmla="*/ 223945 h 602064"/>
                  <a:gd name="connsiteX4" fmla="*/ 225169 w 450489"/>
                  <a:gd name="connsiteY4" fmla="*/ 164809 h 602064"/>
                  <a:gd name="connsiteX5" fmla="*/ 225169 w 450489"/>
                  <a:gd name="connsiteY5" fmla="*/ 100062 h 602064"/>
                  <a:gd name="connsiteX6" fmla="*/ 349228 w 450489"/>
                  <a:gd name="connsiteY6" fmla="*/ 223945 h 602064"/>
                  <a:gd name="connsiteX7" fmla="*/ 225169 w 450489"/>
                  <a:gd name="connsiteY7" fmla="*/ 347676 h 602064"/>
                  <a:gd name="connsiteX8" fmla="*/ 101261 w 450489"/>
                  <a:gd name="connsiteY8" fmla="*/ 223945 h 602064"/>
                  <a:gd name="connsiteX9" fmla="*/ 225169 w 450489"/>
                  <a:gd name="connsiteY9" fmla="*/ 100062 h 602064"/>
                  <a:gd name="connsiteX10" fmla="*/ 225169 w 450489"/>
                  <a:gd name="connsiteY10" fmla="*/ 35781 h 602064"/>
                  <a:gd name="connsiteX11" fmla="*/ 36895 w 450489"/>
                  <a:gd name="connsiteY11" fmla="*/ 223936 h 602064"/>
                  <a:gd name="connsiteX12" fmla="*/ 225169 w 450489"/>
                  <a:gd name="connsiteY12" fmla="*/ 411939 h 602064"/>
                  <a:gd name="connsiteX13" fmla="*/ 413442 w 450489"/>
                  <a:gd name="connsiteY13" fmla="*/ 223936 h 602064"/>
                  <a:gd name="connsiteX14" fmla="*/ 225169 w 450489"/>
                  <a:gd name="connsiteY14" fmla="*/ 35781 h 602064"/>
                  <a:gd name="connsiteX15" fmla="*/ 225169 w 450489"/>
                  <a:gd name="connsiteY15" fmla="*/ 0 h 602064"/>
                  <a:gd name="connsiteX16" fmla="*/ 450489 w 450489"/>
                  <a:gd name="connsiteY16" fmla="*/ 224845 h 602064"/>
                  <a:gd name="connsiteX17" fmla="*/ 225169 w 450489"/>
                  <a:gd name="connsiteY17" fmla="*/ 602064 h 602064"/>
                  <a:gd name="connsiteX18" fmla="*/ 0 w 450489"/>
                  <a:gd name="connsiteY18" fmla="*/ 224845 h 602064"/>
                  <a:gd name="connsiteX19" fmla="*/ 225169 w 450489"/>
                  <a:gd name="connsiteY19" fmla="*/ 0 h 60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50489" h="602064">
                    <a:moveTo>
                      <a:pt x="225169" y="164809"/>
                    </a:moveTo>
                    <a:cubicBezTo>
                      <a:pt x="192521" y="164809"/>
                      <a:pt x="166100" y="191193"/>
                      <a:pt x="166100" y="223945"/>
                    </a:cubicBezTo>
                    <a:cubicBezTo>
                      <a:pt x="166100" y="256546"/>
                      <a:pt x="192521" y="282930"/>
                      <a:pt x="225169" y="282930"/>
                    </a:cubicBezTo>
                    <a:cubicBezTo>
                      <a:pt x="257816" y="282930"/>
                      <a:pt x="284389" y="256546"/>
                      <a:pt x="284389" y="223945"/>
                    </a:cubicBezTo>
                    <a:cubicBezTo>
                      <a:pt x="284389" y="191193"/>
                      <a:pt x="257816" y="164809"/>
                      <a:pt x="225169" y="164809"/>
                    </a:cubicBezTo>
                    <a:close/>
                    <a:moveTo>
                      <a:pt x="225169" y="100062"/>
                    </a:moveTo>
                    <a:cubicBezTo>
                      <a:pt x="293500" y="100062"/>
                      <a:pt x="349228" y="155711"/>
                      <a:pt x="349228" y="223945"/>
                    </a:cubicBezTo>
                    <a:cubicBezTo>
                      <a:pt x="349228" y="292179"/>
                      <a:pt x="293500" y="347676"/>
                      <a:pt x="225169" y="347676"/>
                    </a:cubicBezTo>
                    <a:cubicBezTo>
                      <a:pt x="156837" y="347676"/>
                      <a:pt x="101261" y="292179"/>
                      <a:pt x="101261" y="223945"/>
                    </a:cubicBezTo>
                    <a:cubicBezTo>
                      <a:pt x="101261" y="155711"/>
                      <a:pt x="156837" y="100062"/>
                      <a:pt x="225169" y="100062"/>
                    </a:cubicBezTo>
                    <a:close/>
                    <a:moveTo>
                      <a:pt x="225169" y="35781"/>
                    </a:moveTo>
                    <a:cubicBezTo>
                      <a:pt x="121315" y="35781"/>
                      <a:pt x="36895" y="120231"/>
                      <a:pt x="36895" y="223936"/>
                    </a:cubicBezTo>
                    <a:cubicBezTo>
                      <a:pt x="36895" y="327489"/>
                      <a:pt x="121315" y="411939"/>
                      <a:pt x="225169" y="411939"/>
                    </a:cubicBezTo>
                    <a:cubicBezTo>
                      <a:pt x="329022" y="411939"/>
                      <a:pt x="413442" y="327489"/>
                      <a:pt x="413442" y="223936"/>
                    </a:cubicBezTo>
                    <a:cubicBezTo>
                      <a:pt x="413442" y="120231"/>
                      <a:pt x="329022" y="35781"/>
                      <a:pt x="225169" y="35781"/>
                    </a:cubicBezTo>
                    <a:close/>
                    <a:moveTo>
                      <a:pt x="225169" y="0"/>
                    </a:moveTo>
                    <a:cubicBezTo>
                      <a:pt x="349672" y="0"/>
                      <a:pt x="450489" y="100673"/>
                      <a:pt x="450489" y="224845"/>
                    </a:cubicBezTo>
                    <a:cubicBezTo>
                      <a:pt x="450489" y="415577"/>
                      <a:pt x="225169" y="602064"/>
                      <a:pt x="225169" y="602064"/>
                    </a:cubicBezTo>
                    <a:cubicBezTo>
                      <a:pt x="225169" y="602064"/>
                      <a:pt x="0" y="415577"/>
                      <a:pt x="0" y="224845"/>
                    </a:cubicBezTo>
                    <a:cubicBezTo>
                      <a:pt x="0" y="100673"/>
                      <a:pt x="100817" y="0"/>
                      <a:pt x="2251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36" name="Oval 18"/>
              <p:cNvSpPr/>
              <p:nvPr/>
            </p:nvSpPr>
            <p:spPr>
              <a:xfrm>
                <a:off x="1397688" y="2745666"/>
                <a:ext cx="272310" cy="258344"/>
              </a:xfrm>
              <a:custGeom>
                <a:avLst/>
                <a:gdLst>
                  <a:gd name="connsiteX0" fmla="*/ 408423 w 606792"/>
                  <a:gd name="connsiteY0" fmla="*/ 222069 h 575673"/>
                  <a:gd name="connsiteX1" fmla="*/ 455147 w 606792"/>
                  <a:gd name="connsiteY1" fmla="*/ 269992 h 575673"/>
                  <a:gd name="connsiteX2" fmla="*/ 264516 w 606792"/>
                  <a:gd name="connsiteY2" fmla="*/ 454441 h 575673"/>
                  <a:gd name="connsiteX3" fmla="*/ 146212 w 606792"/>
                  <a:gd name="connsiteY3" fmla="*/ 336338 h 575673"/>
                  <a:gd name="connsiteX4" fmla="*/ 186216 w 606792"/>
                  <a:gd name="connsiteY4" fmla="*/ 295977 h 575673"/>
                  <a:gd name="connsiteX5" fmla="*/ 261849 w 606792"/>
                  <a:gd name="connsiteY5" fmla="*/ 371481 h 575673"/>
                  <a:gd name="connsiteX6" fmla="*/ 60690 w 606792"/>
                  <a:gd name="connsiteY6" fmla="*/ 121206 h 575673"/>
                  <a:gd name="connsiteX7" fmla="*/ 60690 w 606792"/>
                  <a:gd name="connsiteY7" fmla="*/ 515070 h 575673"/>
                  <a:gd name="connsiteX8" fmla="*/ 546102 w 606792"/>
                  <a:gd name="connsiteY8" fmla="*/ 515070 h 575673"/>
                  <a:gd name="connsiteX9" fmla="*/ 546102 w 606792"/>
                  <a:gd name="connsiteY9" fmla="*/ 121206 h 575673"/>
                  <a:gd name="connsiteX10" fmla="*/ 515811 w 606792"/>
                  <a:gd name="connsiteY10" fmla="*/ 121206 h 575673"/>
                  <a:gd name="connsiteX11" fmla="*/ 515811 w 606792"/>
                  <a:gd name="connsiteY11" fmla="*/ 151454 h 575673"/>
                  <a:gd name="connsiteX12" fmla="*/ 455121 w 606792"/>
                  <a:gd name="connsiteY12" fmla="*/ 151454 h 575673"/>
                  <a:gd name="connsiteX13" fmla="*/ 455121 w 606792"/>
                  <a:gd name="connsiteY13" fmla="*/ 121206 h 575673"/>
                  <a:gd name="connsiteX14" fmla="*/ 394431 w 606792"/>
                  <a:gd name="connsiteY14" fmla="*/ 121206 h 575673"/>
                  <a:gd name="connsiteX15" fmla="*/ 394431 w 606792"/>
                  <a:gd name="connsiteY15" fmla="*/ 151454 h 575673"/>
                  <a:gd name="connsiteX16" fmla="*/ 333741 w 606792"/>
                  <a:gd name="connsiteY16" fmla="*/ 151454 h 575673"/>
                  <a:gd name="connsiteX17" fmla="*/ 333741 w 606792"/>
                  <a:gd name="connsiteY17" fmla="*/ 121206 h 575673"/>
                  <a:gd name="connsiteX18" fmla="*/ 273051 w 606792"/>
                  <a:gd name="connsiteY18" fmla="*/ 121206 h 575673"/>
                  <a:gd name="connsiteX19" fmla="*/ 273051 w 606792"/>
                  <a:gd name="connsiteY19" fmla="*/ 151454 h 575673"/>
                  <a:gd name="connsiteX20" fmla="*/ 212361 w 606792"/>
                  <a:gd name="connsiteY20" fmla="*/ 151454 h 575673"/>
                  <a:gd name="connsiteX21" fmla="*/ 212361 w 606792"/>
                  <a:gd name="connsiteY21" fmla="*/ 121206 h 575673"/>
                  <a:gd name="connsiteX22" fmla="*/ 151671 w 606792"/>
                  <a:gd name="connsiteY22" fmla="*/ 121206 h 575673"/>
                  <a:gd name="connsiteX23" fmla="*/ 151671 w 606792"/>
                  <a:gd name="connsiteY23" fmla="*/ 151454 h 575673"/>
                  <a:gd name="connsiteX24" fmla="*/ 90981 w 606792"/>
                  <a:gd name="connsiteY24" fmla="*/ 151454 h 575673"/>
                  <a:gd name="connsiteX25" fmla="*/ 90981 w 606792"/>
                  <a:gd name="connsiteY25" fmla="*/ 121206 h 575673"/>
                  <a:gd name="connsiteX26" fmla="*/ 90981 w 606792"/>
                  <a:gd name="connsiteY26" fmla="*/ 0 h 575673"/>
                  <a:gd name="connsiteX27" fmla="*/ 151671 w 606792"/>
                  <a:gd name="connsiteY27" fmla="*/ 0 h 575673"/>
                  <a:gd name="connsiteX28" fmla="*/ 151671 w 606792"/>
                  <a:gd name="connsiteY28" fmla="*/ 60603 h 575673"/>
                  <a:gd name="connsiteX29" fmla="*/ 212361 w 606792"/>
                  <a:gd name="connsiteY29" fmla="*/ 60603 h 575673"/>
                  <a:gd name="connsiteX30" fmla="*/ 212361 w 606792"/>
                  <a:gd name="connsiteY30" fmla="*/ 0 h 575673"/>
                  <a:gd name="connsiteX31" fmla="*/ 273051 w 606792"/>
                  <a:gd name="connsiteY31" fmla="*/ 0 h 575673"/>
                  <a:gd name="connsiteX32" fmla="*/ 273051 w 606792"/>
                  <a:gd name="connsiteY32" fmla="*/ 60603 h 575673"/>
                  <a:gd name="connsiteX33" fmla="*/ 333741 w 606792"/>
                  <a:gd name="connsiteY33" fmla="*/ 60603 h 575673"/>
                  <a:gd name="connsiteX34" fmla="*/ 333741 w 606792"/>
                  <a:gd name="connsiteY34" fmla="*/ 0 h 575673"/>
                  <a:gd name="connsiteX35" fmla="*/ 394431 w 606792"/>
                  <a:gd name="connsiteY35" fmla="*/ 0 h 575673"/>
                  <a:gd name="connsiteX36" fmla="*/ 394431 w 606792"/>
                  <a:gd name="connsiteY36" fmla="*/ 60603 h 575673"/>
                  <a:gd name="connsiteX37" fmla="*/ 455121 w 606792"/>
                  <a:gd name="connsiteY37" fmla="*/ 60603 h 575673"/>
                  <a:gd name="connsiteX38" fmla="*/ 455121 w 606792"/>
                  <a:gd name="connsiteY38" fmla="*/ 0 h 575673"/>
                  <a:gd name="connsiteX39" fmla="*/ 515811 w 606792"/>
                  <a:gd name="connsiteY39" fmla="*/ 0 h 575673"/>
                  <a:gd name="connsiteX40" fmla="*/ 515811 w 606792"/>
                  <a:gd name="connsiteY40" fmla="*/ 60603 h 575673"/>
                  <a:gd name="connsiteX41" fmla="*/ 606792 w 606792"/>
                  <a:gd name="connsiteY41" fmla="*/ 60603 h 575673"/>
                  <a:gd name="connsiteX42" fmla="*/ 606792 w 606792"/>
                  <a:gd name="connsiteY42" fmla="*/ 575673 h 575673"/>
                  <a:gd name="connsiteX43" fmla="*/ 0 w 606792"/>
                  <a:gd name="connsiteY43" fmla="*/ 575673 h 575673"/>
                  <a:gd name="connsiteX44" fmla="*/ 0 w 606792"/>
                  <a:gd name="connsiteY44" fmla="*/ 60603 h 575673"/>
                  <a:gd name="connsiteX45" fmla="*/ 90981 w 606792"/>
                  <a:gd name="connsiteY45" fmla="*/ 60603 h 575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606792" h="575673">
                    <a:moveTo>
                      <a:pt x="408423" y="222069"/>
                    </a:moveTo>
                    <a:lnTo>
                      <a:pt x="455147" y="269992"/>
                    </a:lnTo>
                    <a:lnTo>
                      <a:pt x="264516" y="454441"/>
                    </a:lnTo>
                    <a:lnTo>
                      <a:pt x="146212" y="336338"/>
                    </a:lnTo>
                    <a:lnTo>
                      <a:pt x="186216" y="295977"/>
                    </a:lnTo>
                    <a:lnTo>
                      <a:pt x="261849" y="371481"/>
                    </a:lnTo>
                    <a:close/>
                    <a:moveTo>
                      <a:pt x="60690" y="121206"/>
                    </a:moveTo>
                    <a:lnTo>
                      <a:pt x="60690" y="515070"/>
                    </a:lnTo>
                    <a:lnTo>
                      <a:pt x="546102" y="515070"/>
                    </a:lnTo>
                    <a:lnTo>
                      <a:pt x="546102" y="121206"/>
                    </a:lnTo>
                    <a:lnTo>
                      <a:pt x="515811" y="121206"/>
                    </a:lnTo>
                    <a:lnTo>
                      <a:pt x="515811" y="151454"/>
                    </a:lnTo>
                    <a:lnTo>
                      <a:pt x="455121" y="151454"/>
                    </a:lnTo>
                    <a:lnTo>
                      <a:pt x="455121" y="121206"/>
                    </a:lnTo>
                    <a:lnTo>
                      <a:pt x="394431" y="121206"/>
                    </a:lnTo>
                    <a:lnTo>
                      <a:pt x="394431" y="151454"/>
                    </a:lnTo>
                    <a:lnTo>
                      <a:pt x="333741" y="151454"/>
                    </a:lnTo>
                    <a:lnTo>
                      <a:pt x="333741" y="121206"/>
                    </a:lnTo>
                    <a:lnTo>
                      <a:pt x="273051" y="121206"/>
                    </a:lnTo>
                    <a:lnTo>
                      <a:pt x="273051" y="151454"/>
                    </a:lnTo>
                    <a:lnTo>
                      <a:pt x="212361" y="151454"/>
                    </a:lnTo>
                    <a:lnTo>
                      <a:pt x="212361" y="121206"/>
                    </a:lnTo>
                    <a:lnTo>
                      <a:pt x="151671" y="121206"/>
                    </a:lnTo>
                    <a:lnTo>
                      <a:pt x="151671" y="151454"/>
                    </a:lnTo>
                    <a:lnTo>
                      <a:pt x="90981" y="151454"/>
                    </a:lnTo>
                    <a:lnTo>
                      <a:pt x="90981" y="121206"/>
                    </a:lnTo>
                    <a:close/>
                    <a:moveTo>
                      <a:pt x="90981" y="0"/>
                    </a:moveTo>
                    <a:lnTo>
                      <a:pt x="151671" y="0"/>
                    </a:lnTo>
                    <a:lnTo>
                      <a:pt x="151671" y="60603"/>
                    </a:lnTo>
                    <a:lnTo>
                      <a:pt x="212361" y="60603"/>
                    </a:lnTo>
                    <a:lnTo>
                      <a:pt x="212361" y="0"/>
                    </a:lnTo>
                    <a:lnTo>
                      <a:pt x="273051" y="0"/>
                    </a:lnTo>
                    <a:lnTo>
                      <a:pt x="273051" y="60603"/>
                    </a:lnTo>
                    <a:lnTo>
                      <a:pt x="333741" y="60603"/>
                    </a:lnTo>
                    <a:lnTo>
                      <a:pt x="333741" y="0"/>
                    </a:lnTo>
                    <a:lnTo>
                      <a:pt x="394431" y="0"/>
                    </a:lnTo>
                    <a:lnTo>
                      <a:pt x="394431" y="60603"/>
                    </a:lnTo>
                    <a:lnTo>
                      <a:pt x="455121" y="60603"/>
                    </a:lnTo>
                    <a:lnTo>
                      <a:pt x="455121" y="0"/>
                    </a:lnTo>
                    <a:lnTo>
                      <a:pt x="515811" y="0"/>
                    </a:lnTo>
                    <a:lnTo>
                      <a:pt x="515811" y="60603"/>
                    </a:lnTo>
                    <a:lnTo>
                      <a:pt x="606792" y="60603"/>
                    </a:lnTo>
                    <a:lnTo>
                      <a:pt x="606792" y="575673"/>
                    </a:lnTo>
                    <a:lnTo>
                      <a:pt x="0" y="575673"/>
                    </a:lnTo>
                    <a:lnTo>
                      <a:pt x="0" y="60603"/>
                    </a:lnTo>
                    <a:lnTo>
                      <a:pt x="90981" y="606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36306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A69743EE-C7F0-4B1D-848F-78E962EBAE92}"/>
              </a:ext>
            </a:extLst>
          </p:cNvPr>
          <p:cNvGrpSpPr/>
          <p:nvPr/>
        </p:nvGrpSpPr>
        <p:grpSpPr>
          <a:xfrm>
            <a:off x="-427199" y="288747"/>
            <a:ext cx="4135662" cy="844457"/>
            <a:chOff x="-427199" y="288747"/>
            <a:chExt cx="4135662" cy="844457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375B88F7-CEDB-4EBF-811B-57036E34C21B}"/>
                </a:ext>
              </a:extLst>
            </p:cNvPr>
            <p:cNvSpPr/>
            <p:nvPr/>
          </p:nvSpPr>
          <p:spPr>
            <a:xfrm>
              <a:off x="-427199" y="288747"/>
              <a:ext cx="844457" cy="8444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161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CE4B9AB-FBE5-439D-B9C0-C9B4F6A39487}"/>
                </a:ext>
              </a:extLst>
            </p:cNvPr>
            <p:cNvSpPr txBox="1"/>
            <p:nvPr/>
          </p:nvSpPr>
          <p:spPr>
            <a:xfrm>
              <a:off x="417258" y="444235"/>
              <a:ext cx="3291205" cy="519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遇到的困难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17FCB40-090A-4FB1-81F4-1B79FAC7489B}"/>
              </a:ext>
            </a:extLst>
          </p:cNvPr>
          <p:cNvSpPr/>
          <p:nvPr/>
        </p:nvSpPr>
        <p:spPr>
          <a:xfrm>
            <a:off x="1237957" y="1133204"/>
            <a:ext cx="9594166" cy="50425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2D6722-FA94-42CA-BF0B-98220F2125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02"/>
          <a:stretch/>
        </p:blipFill>
        <p:spPr>
          <a:xfrm>
            <a:off x="9688816" y="288747"/>
            <a:ext cx="2085926" cy="169164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7F85966-04FE-43D4-8E7E-2513A6D96175}"/>
              </a:ext>
            </a:extLst>
          </p:cNvPr>
          <p:cNvSpPr txBox="1"/>
          <p:nvPr/>
        </p:nvSpPr>
        <p:spPr>
          <a:xfrm>
            <a:off x="1651881" y="1641253"/>
            <a:ext cx="7807569" cy="354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在项目实训过程中，我们遇到了很多困难：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远程协同开发的效率和协作问题；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第三方组件库使用过程中遇到的各种问题；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增加新功能后，数据库的分库分表；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……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strike="sngStrike" dirty="0">
                <a:latin typeface="华文仿宋" panose="02010600040101010101" pitchFamily="2" charset="-122"/>
                <a:ea typeface="华文仿宋" panose="02010600040101010101" pitchFamily="2" charset="-122"/>
              </a:rPr>
              <a:t>如果掉头发也算困难的话  </a:t>
            </a:r>
          </a:p>
        </p:txBody>
      </p:sp>
    </p:spTree>
    <p:extLst>
      <p:ext uri="{BB962C8B-B14F-4D97-AF65-F5344CB8AC3E}">
        <p14:creationId xmlns:p14="http://schemas.microsoft.com/office/powerpoint/2010/main" val="321314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463012D-DA27-4527-B0C6-598D1705451D}"/>
              </a:ext>
            </a:extLst>
          </p:cNvPr>
          <p:cNvSpPr/>
          <p:nvPr/>
        </p:nvSpPr>
        <p:spPr>
          <a:xfrm>
            <a:off x="1336431" y="1133204"/>
            <a:ext cx="9988061" cy="30589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69743EE-C7F0-4B1D-848F-78E962EBAE92}"/>
              </a:ext>
            </a:extLst>
          </p:cNvPr>
          <p:cNvGrpSpPr/>
          <p:nvPr/>
        </p:nvGrpSpPr>
        <p:grpSpPr>
          <a:xfrm>
            <a:off x="-427199" y="288747"/>
            <a:ext cx="4135662" cy="844457"/>
            <a:chOff x="-427199" y="288747"/>
            <a:chExt cx="4135662" cy="844457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375B88F7-CEDB-4EBF-811B-57036E34C21B}"/>
                </a:ext>
              </a:extLst>
            </p:cNvPr>
            <p:cNvSpPr/>
            <p:nvPr/>
          </p:nvSpPr>
          <p:spPr>
            <a:xfrm>
              <a:off x="-427199" y="288747"/>
              <a:ext cx="844457" cy="8444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161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CE4B9AB-FBE5-439D-B9C0-C9B4F6A39487}"/>
                </a:ext>
              </a:extLst>
            </p:cNvPr>
            <p:cNvSpPr txBox="1"/>
            <p:nvPr/>
          </p:nvSpPr>
          <p:spPr>
            <a:xfrm>
              <a:off x="417258" y="444235"/>
              <a:ext cx="3291205" cy="519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收获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87BC3470-AF18-4390-922F-868653DB40AF}"/>
              </a:ext>
            </a:extLst>
          </p:cNvPr>
          <p:cNvSpPr txBox="1"/>
          <p:nvPr/>
        </p:nvSpPr>
        <p:spPr>
          <a:xfrm>
            <a:off x="2624566" y="1704156"/>
            <a:ext cx="772714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在本学期的实训中，我们不仅巩固了课堂学到的知识，增长了项目开发的经验。同时也提高了团队协作力，合理分配时间。在遇到突发问题时能够及时调整心态等。</a:t>
            </a:r>
          </a:p>
          <a:p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C8405A-35A8-4F41-B1BE-961A25C22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60" y="3881992"/>
            <a:ext cx="3603678" cy="209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16DED6-00DC-4B6F-A892-44455F5B6F99}"/>
              </a:ext>
            </a:extLst>
          </p:cNvPr>
          <p:cNvSpPr txBox="1"/>
          <p:nvPr/>
        </p:nvSpPr>
        <p:spPr>
          <a:xfrm>
            <a:off x="4926623" y="5524741"/>
            <a:ext cx="3123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有用的知识增加了！</a:t>
            </a:r>
          </a:p>
        </p:txBody>
      </p:sp>
    </p:spTree>
    <p:extLst>
      <p:ext uri="{BB962C8B-B14F-4D97-AF65-F5344CB8AC3E}">
        <p14:creationId xmlns:p14="http://schemas.microsoft.com/office/powerpoint/2010/main" val="368519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 flipH="1">
            <a:off x="2521104" y="0"/>
            <a:ext cx="9670897" cy="5656114"/>
          </a:xfrm>
          <a:custGeom>
            <a:avLst/>
            <a:gdLst>
              <a:gd name="connsiteX0" fmla="*/ 6232099 w 9670897"/>
              <a:gd name="connsiteY0" fmla="*/ 475896 h 5656114"/>
              <a:gd name="connsiteX1" fmla="*/ 3438507 w 9670897"/>
              <a:gd name="connsiteY1" fmla="*/ 475896 h 5656114"/>
              <a:gd name="connsiteX2" fmla="*/ 0 w 9670897"/>
              <a:gd name="connsiteY2" fmla="*/ 3968965 h 5656114"/>
              <a:gd name="connsiteX3" fmla="*/ 0 w 9670897"/>
              <a:gd name="connsiteY3" fmla="*/ 5656114 h 5656114"/>
              <a:gd name="connsiteX4" fmla="*/ 1132796 w 9670897"/>
              <a:gd name="connsiteY4" fmla="*/ 5656114 h 5656114"/>
              <a:gd name="connsiteX5" fmla="*/ 3720091 w 9670897"/>
              <a:gd name="connsiteY5" fmla="*/ 0 h 5656114"/>
              <a:gd name="connsiteX6" fmla="*/ 926499 w 9670897"/>
              <a:gd name="connsiteY6" fmla="*/ 0 h 5656114"/>
              <a:gd name="connsiteX7" fmla="*/ 0 w 9670897"/>
              <a:gd name="connsiteY7" fmla="*/ 941201 h 5656114"/>
              <a:gd name="connsiteX8" fmla="*/ 0 w 9670897"/>
              <a:gd name="connsiteY8" fmla="*/ 3779121 h 5656114"/>
              <a:gd name="connsiteX9" fmla="*/ 9670897 w 9670897"/>
              <a:gd name="connsiteY9" fmla="*/ 0 h 5656114"/>
              <a:gd name="connsiteX10" fmla="*/ 6877305 w 9670897"/>
              <a:gd name="connsiteY10" fmla="*/ 0 h 5656114"/>
              <a:gd name="connsiteX11" fmla="*/ 1778002 w 9670897"/>
              <a:gd name="connsiteY11" fmla="*/ 5180218 h 5656114"/>
              <a:gd name="connsiteX12" fmla="*/ 4571594 w 9670897"/>
              <a:gd name="connsiteY12" fmla="*/ 5180218 h 565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70897" h="5656114">
                <a:moveTo>
                  <a:pt x="6232099" y="475896"/>
                </a:moveTo>
                <a:lnTo>
                  <a:pt x="3438507" y="475896"/>
                </a:lnTo>
                <a:lnTo>
                  <a:pt x="0" y="3968965"/>
                </a:lnTo>
                <a:lnTo>
                  <a:pt x="0" y="5656114"/>
                </a:lnTo>
                <a:lnTo>
                  <a:pt x="1132796" y="5656114"/>
                </a:lnTo>
                <a:close/>
                <a:moveTo>
                  <a:pt x="3720091" y="0"/>
                </a:moveTo>
                <a:lnTo>
                  <a:pt x="926499" y="0"/>
                </a:lnTo>
                <a:lnTo>
                  <a:pt x="0" y="941201"/>
                </a:lnTo>
                <a:lnTo>
                  <a:pt x="0" y="3779121"/>
                </a:lnTo>
                <a:close/>
                <a:moveTo>
                  <a:pt x="9670897" y="0"/>
                </a:moveTo>
                <a:lnTo>
                  <a:pt x="6877305" y="0"/>
                </a:lnTo>
                <a:lnTo>
                  <a:pt x="1778002" y="5180218"/>
                </a:lnTo>
                <a:lnTo>
                  <a:pt x="4571594" y="5180218"/>
                </a:lnTo>
                <a:close/>
              </a:path>
            </a:pathLst>
          </a:custGeom>
          <a:blipFill dpi="0" rotWithShape="1">
            <a:blip r:embed="rId5" cstate="email">
              <a:alphaModFix amt="8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612D4ED-9936-4EA1-B75C-3FCABDC80835}"/>
              </a:ext>
            </a:extLst>
          </p:cNvPr>
          <p:cNvGrpSpPr/>
          <p:nvPr/>
        </p:nvGrpSpPr>
        <p:grpSpPr>
          <a:xfrm>
            <a:off x="0" y="2034329"/>
            <a:ext cx="10313238" cy="4823671"/>
            <a:chOff x="-4" y="2034329"/>
            <a:chExt cx="10313238" cy="4823671"/>
          </a:xfrm>
        </p:grpSpPr>
        <p:sp>
          <p:nvSpPr>
            <p:cNvPr id="2" name="等腰三角形 1"/>
            <p:cNvSpPr/>
            <p:nvPr/>
          </p:nvSpPr>
          <p:spPr>
            <a:xfrm flipH="1">
              <a:off x="-4" y="2852737"/>
              <a:ext cx="4403728" cy="4005263"/>
            </a:xfrm>
            <a:prstGeom prst="triangle">
              <a:avLst>
                <a:gd name="adj" fmla="val 100000"/>
              </a:avLst>
            </a:prstGeom>
            <a:solidFill>
              <a:srgbClr val="DF934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 bwMode="auto">
            <a:xfrm>
              <a:off x="2650025" y="5781754"/>
              <a:ext cx="7663209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zh-CN" sz="1000" dirty="0">
                  <a:solidFill>
                    <a:srgbClr val="DF9343"/>
                  </a:solidFill>
                </a:rPr>
                <a:t>This is a very  long sentence, but if you read it carefully, you are really bored .  Don`t` care it please.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F9343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DF9343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 bwMode="auto">
            <a:xfrm>
              <a:off x="1132510" y="3137963"/>
              <a:ext cx="4010855" cy="92333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dist">
                <a:defRPr/>
              </a:pPr>
              <a:r>
                <a:rPr lang="zh-CN" altLang="en-US" sz="5400" dirty="0">
                  <a:solidFill>
                    <a:srgbClr val="DF9343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完结撒花❀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DF9343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20" name="Oval 12"/>
            <p:cNvSpPr/>
            <p:nvPr/>
          </p:nvSpPr>
          <p:spPr>
            <a:xfrm>
              <a:off x="2076469" y="5276017"/>
              <a:ext cx="464920" cy="419247"/>
            </a:xfrm>
            <a:custGeom>
              <a:avLst/>
              <a:gdLst>
                <a:gd name="connsiteX0" fmla="*/ 521432 w 608344"/>
                <a:gd name="connsiteY0" fmla="*/ 370453 h 548582"/>
                <a:gd name="connsiteX1" fmla="*/ 465737 w 608344"/>
                <a:gd name="connsiteY1" fmla="*/ 425787 h 548582"/>
                <a:gd name="connsiteX2" fmla="*/ 442491 w 608344"/>
                <a:gd name="connsiteY2" fmla="*/ 402479 h 548582"/>
                <a:gd name="connsiteX3" fmla="*/ 418201 w 608344"/>
                <a:gd name="connsiteY3" fmla="*/ 426545 h 548582"/>
                <a:gd name="connsiteX4" fmla="*/ 441447 w 608344"/>
                <a:gd name="connsiteY4" fmla="*/ 449948 h 548582"/>
                <a:gd name="connsiteX5" fmla="*/ 465642 w 608344"/>
                <a:gd name="connsiteY5" fmla="*/ 474204 h 548582"/>
                <a:gd name="connsiteX6" fmla="*/ 489932 w 608344"/>
                <a:gd name="connsiteY6" fmla="*/ 450043 h 548582"/>
                <a:gd name="connsiteX7" fmla="*/ 545532 w 608344"/>
                <a:gd name="connsiteY7" fmla="*/ 394709 h 548582"/>
                <a:gd name="connsiteX8" fmla="*/ 481962 w 608344"/>
                <a:gd name="connsiteY8" fmla="*/ 296170 h 548582"/>
                <a:gd name="connsiteX9" fmla="*/ 608344 w 608344"/>
                <a:gd name="connsiteY9" fmla="*/ 422376 h 548582"/>
                <a:gd name="connsiteX10" fmla="*/ 481962 w 608344"/>
                <a:gd name="connsiteY10" fmla="*/ 548582 h 548582"/>
                <a:gd name="connsiteX11" fmla="*/ 355579 w 608344"/>
                <a:gd name="connsiteY11" fmla="*/ 422376 h 548582"/>
                <a:gd name="connsiteX12" fmla="*/ 481962 w 608344"/>
                <a:gd name="connsiteY12" fmla="*/ 296170 h 548582"/>
                <a:gd name="connsiteX13" fmla="*/ 255835 w 608344"/>
                <a:gd name="connsiteY13" fmla="*/ 446 h 548582"/>
                <a:gd name="connsiteX14" fmla="*/ 317801 w 608344"/>
                <a:gd name="connsiteY14" fmla="*/ 13616 h 548582"/>
                <a:gd name="connsiteX15" fmla="*/ 348072 w 608344"/>
                <a:gd name="connsiteY15" fmla="*/ 41661 h 548582"/>
                <a:gd name="connsiteX16" fmla="*/ 381190 w 608344"/>
                <a:gd name="connsiteY16" fmla="*/ 146831 h 548582"/>
                <a:gd name="connsiteX17" fmla="*/ 378913 w 608344"/>
                <a:gd name="connsiteY17" fmla="*/ 156211 h 548582"/>
                <a:gd name="connsiteX18" fmla="*/ 387833 w 608344"/>
                <a:gd name="connsiteY18" fmla="*/ 200458 h 548582"/>
                <a:gd name="connsiteX19" fmla="*/ 366387 w 608344"/>
                <a:gd name="connsiteY19" fmla="*/ 237694 h 548582"/>
                <a:gd name="connsiteX20" fmla="*/ 351393 w 608344"/>
                <a:gd name="connsiteY20" fmla="*/ 278720 h 548582"/>
                <a:gd name="connsiteX21" fmla="*/ 351393 w 608344"/>
                <a:gd name="connsiteY21" fmla="*/ 322873 h 548582"/>
                <a:gd name="connsiteX22" fmla="*/ 317611 w 608344"/>
                <a:gd name="connsiteY22" fmla="*/ 422358 h 548582"/>
                <a:gd name="connsiteX23" fmla="*/ 376635 w 608344"/>
                <a:gd name="connsiteY23" fmla="*/ 548088 h 548582"/>
                <a:gd name="connsiteX24" fmla="*/ 26855 w 608344"/>
                <a:gd name="connsiteY24" fmla="*/ 548088 h 548582"/>
                <a:gd name="connsiteX25" fmla="*/ 0 w 608344"/>
                <a:gd name="connsiteY25" fmla="*/ 521274 h 548582"/>
                <a:gd name="connsiteX26" fmla="*/ 0 w 608344"/>
                <a:gd name="connsiteY26" fmla="*/ 473806 h 548582"/>
                <a:gd name="connsiteX27" fmla="*/ 19453 w 608344"/>
                <a:gd name="connsiteY27" fmla="*/ 432969 h 548582"/>
                <a:gd name="connsiteX28" fmla="*/ 173751 w 608344"/>
                <a:gd name="connsiteY28" fmla="*/ 334242 h 548582"/>
                <a:gd name="connsiteX29" fmla="*/ 176408 w 608344"/>
                <a:gd name="connsiteY29" fmla="*/ 329884 h 548582"/>
                <a:gd name="connsiteX30" fmla="*/ 176408 w 608344"/>
                <a:gd name="connsiteY30" fmla="*/ 278720 h 548582"/>
                <a:gd name="connsiteX31" fmla="*/ 161320 w 608344"/>
                <a:gd name="connsiteY31" fmla="*/ 237694 h 548582"/>
                <a:gd name="connsiteX32" fmla="*/ 139969 w 608344"/>
                <a:gd name="connsiteY32" fmla="*/ 200458 h 548582"/>
                <a:gd name="connsiteX33" fmla="*/ 148320 w 608344"/>
                <a:gd name="connsiteY33" fmla="*/ 156211 h 548582"/>
                <a:gd name="connsiteX34" fmla="*/ 146042 w 608344"/>
                <a:gd name="connsiteY34" fmla="*/ 146736 h 548582"/>
                <a:gd name="connsiteX35" fmla="*/ 145758 w 608344"/>
                <a:gd name="connsiteY35" fmla="*/ 95099 h 548582"/>
                <a:gd name="connsiteX36" fmla="*/ 176029 w 608344"/>
                <a:gd name="connsiteY36" fmla="*/ 42135 h 548582"/>
                <a:gd name="connsiteX37" fmla="*/ 203928 w 608344"/>
                <a:gd name="connsiteY37" fmla="*/ 19017 h 548582"/>
                <a:gd name="connsiteX38" fmla="*/ 231162 w 608344"/>
                <a:gd name="connsiteY38" fmla="*/ 5089 h 548582"/>
                <a:gd name="connsiteX39" fmla="*/ 255835 w 608344"/>
                <a:gd name="connsiteY39" fmla="*/ 446 h 54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8344" h="548582">
                  <a:moveTo>
                    <a:pt x="521432" y="370453"/>
                  </a:moveTo>
                  <a:lnTo>
                    <a:pt x="465737" y="425787"/>
                  </a:lnTo>
                  <a:lnTo>
                    <a:pt x="442491" y="402479"/>
                  </a:lnTo>
                  <a:lnTo>
                    <a:pt x="418201" y="426545"/>
                  </a:lnTo>
                  <a:lnTo>
                    <a:pt x="441447" y="449948"/>
                  </a:lnTo>
                  <a:lnTo>
                    <a:pt x="465642" y="474204"/>
                  </a:lnTo>
                  <a:lnTo>
                    <a:pt x="489932" y="450043"/>
                  </a:lnTo>
                  <a:lnTo>
                    <a:pt x="545532" y="394709"/>
                  </a:lnTo>
                  <a:close/>
                  <a:moveTo>
                    <a:pt x="481962" y="296170"/>
                  </a:moveTo>
                  <a:cubicBezTo>
                    <a:pt x="551795" y="296170"/>
                    <a:pt x="608344" y="352641"/>
                    <a:pt x="608344" y="422376"/>
                  </a:cubicBezTo>
                  <a:cubicBezTo>
                    <a:pt x="608344" y="492111"/>
                    <a:pt x="551795" y="548582"/>
                    <a:pt x="481962" y="548582"/>
                  </a:cubicBezTo>
                  <a:cubicBezTo>
                    <a:pt x="412129" y="548582"/>
                    <a:pt x="355579" y="492111"/>
                    <a:pt x="355579" y="422376"/>
                  </a:cubicBezTo>
                  <a:cubicBezTo>
                    <a:pt x="355579" y="352641"/>
                    <a:pt x="412129" y="296170"/>
                    <a:pt x="481962" y="296170"/>
                  </a:cubicBezTo>
                  <a:close/>
                  <a:moveTo>
                    <a:pt x="255835" y="446"/>
                  </a:moveTo>
                  <a:cubicBezTo>
                    <a:pt x="282785" y="-1828"/>
                    <a:pt x="303187" y="4899"/>
                    <a:pt x="317801" y="13616"/>
                  </a:cubicBezTo>
                  <a:cubicBezTo>
                    <a:pt x="339721" y="25744"/>
                    <a:pt x="348072" y="41661"/>
                    <a:pt x="348072" y="41661"/>
                  </a:cubicBezTo>
                  <a:cubicBezTo>
                    <a:pt x="348072" y="41661"/>
                    <a:pt x="398176" y="45167"/>
                    <a:pt x="381190" y="146831"/>
                  </a:cubicBezTo>
                  <a:cubicBezTo>
                    <a:pt x="380621" y="149863"/>
                    <a:pt x="379862" y="153085"/>
                    <a:pt x="378913" y="156211"/>
                  </a:cubicBezTo>
                  <a:cubicBezTo>
                    <a:pt x="388592" y="156211"/>
                    <a:pt x="398271" y="163507"/>
                    <a:pt x="387833" y="200458"/>
                  </a:cubicBezTo>
                  <a:cubicBezTo>
                    <a:pt x="379672" y="229262"/>
                    <a:pt x="372080" y="237221"/>
                    <a:pt x="366387" y="237694"/>
                  </a:cubicBezTo>
                  <a:cubicBezTo>
                    <a:pt x="364394" y="250675"/>
                    <a:pt x="359175" y="265076"/>
                    <a:pt x="351393" y="278720"/>
                  </a:cubicBezTo>
                  <a:lnTo>
                    <a:pt x="351393" y="322873"/>
                  </a:lnTo>
                  <a:cubicBezTo>
                    <a:pt x="330232" y="350539"/>
                    <a:pt x="317611" y="385027"/>
                    <a:pt x="317611" y="422358"/>
                  </a:cubicBezTo>
                  <a:cubicBezTo>
                    <a:pt x="317611" y="472764"/>
                    <a:pt x="340480" y="518053"/>
                    <a:pt x="376635" y="548088"/>
                  </a:cubicBezTo>
                  <a:lnTo>
                    <a:pt x="26855" y="548088"/>
                  </a:lnTo>
                  <a:cubicBezTo>
                    <a:pt x="12052" y="548088"/>
                    <a:pt x="0" y="536055"/>
                    <a:pt x="0" y="521274"/>
                  </a:cubicBezTo>
                  <a:lnTo>
                    <a:pt x="0" y="473806"/>
                  </a:lnTo>
                  <a:cubicBezTo>
                    <a:pt x="0" y="457983"/>
                    <a:pt x="7212" y="443013"/>
                    <a:pt x="19453" y="432969"/>
                  </a:cubicBezTo>
                  <a:cubicBezTo>
                    <a:pt x="86638" y="377921"/>
                    <a:pt x="159043" y="341443"/>
                    <a:pt x="173751" y="334242"/>
                  </a:cubicBezTo>
                  <a:cubicBezTo>
                    <a:pt x="175365" y="333484"/>
                    <a:pt x="176408" y="331779"/>
                    <a:pt x="176408" y="329884"/>
                  </a:cubicBezTo>
                  <a:lnTo>
                    <a:pt x="176408" y="278720"/>
                  </a:lnTo>
                  <a:cubicBezTo>
                    <a:pt x="168437" y="265076"/>
                    <a:pt x="163313" y="250675"/>
                    <a:pt x="161320" y="237694"/>
                  </a:cubicBezTo>
                  <a:cubicBezTo>
                    <a:pt x="155627" y="237221"/>
                    <a:pt x="148035" y="229072"/>
                    <a:pt x="139969" y="200458"/>
                  </a:cubicBezTo>
                  <a:cubicBezTo>
                    <a:pt x="129531" y="164170"/>
                    <a:pt x="138925" y="156496"/>
                    <a:pt x="148320" y="156211"/>
                  </a:cubicBezTo>
                  <a:cubicBezTo>
                    <a:pt x="147371" y="153085"/>
                    <a:pt x="146612" y="149863"/>
                    <a:pt x="146042" y="146736"/>
                  </a:cubicBezTo>
                  <a:cubicBezTo>
                    <a:pt x="142436" y="128450"/>
                    <a:pt x="141487" y="111396"/>
                    <a:pt x="145758" y="95099"/>
                  </a:cubicBezTo>
                  <a:cubicBezTo>
                    <a:pt x="150787" y="73212"/>
                    <a:pt x="162744" y="55684"/>
                    <a:pt x="176029" y="42135"/>
                  </a:cubicBezTo>
                  <a:cubicBezTo>
                    <a:pt x="184379" y="33134"/>
                    <a:pt x="193869" y="25459"/>
                    <a:pt x="203928" y="19017"/>
                  </a:cubicBezTo>
                  <a:cubicBezTo>
                    <a:pt x="212183" y="13332"/>
                    <a:pt x="221293" y="8405"/>
                    <a:pt x="231162" y="5089"/>
                  </a:cubicBezTo>
                  <a:cubicBezTo>
                    <a:pt x="238849" y="2625"/>
                    <a:pt x="247105" y="825"/>
                    <a:pt x="255835" y="4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 bwMode="auto">
            <a:xfrm>
              <a:off x="772627" y="2034329"/>
              <a:ext cx="3496945" cy="55308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000" b="0" i="0" u="none" strike="noStrike" kern="1200" cap="all" spc="0" normalizeH="0" baseline="0" noProof="0" dirty="0">
                  <a:ln>
                    <a:noFill/>
                  </a:ln>
                  <a:solidFill>
                    <a:srgbClr val="DF9343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YOUJI-PROJECT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602156" y="5332746"/>
              <a:ext cx="679377" cy="323368"/>
              <a:chOff x="2248038" y="4839063"/>
              <a:chExt cx="679377" cy="323368"/>
            </a:xfrm>
            <a:solidFill>
              <a:srgbClr val="DF9343"/>
            </a:solidFill>
          </p:grpSpPr>
          <p:sp>
            <p:nvSpPr>
              <p:cNvPr id="25" name="箭头: V 形 24"/>
              <p:cNvSpPr/>
              <p:nvPr/>
            </p:nvSpPr>
            <p:spPr>
              <a:xfrm>
                <a:off x="2248038" y="4856644"/>
                <a:ext cx="223460" cy="305787"/>
              </a:xfrm>
              <a:prstGeom prst="chevron">
                <a:avLst>
                  <a:gd name="adj" fmla="val 65385"/>
                </a:avLst>
              </a:prstGeom>
              <a:solidFill>
                <a:srgbClr val="DF9343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26" name="箭头: V 形 25"/>
              <p:cNvSpPr/>
              <p:nvPr/>
            </p:nvSpPr>
            <p:spPr>
              <a:xfrm>
                <a:off x="2471498" y="4840314"/>
                <a:ext cx="223460" cy="305787"/>
              </a:xfrm>
              <a:prstGeom prst="chevron">
                <a:avLst>
                  <a:gd name="adj" fmla="val 65385"/>
                </a:avLst>
              </a:prstGeom>
              <a:solidFill>
                <a:srgbClr val="DF9343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27" name="箭头: V 形 26"/>
              <p:cNvSpPr/>
              <p:nvPr/>
            </p:nvSpPr>
            <p:spPr>
              <a:xfrm>
                <a:off x="2703955" y="4839063"/>
                <a:ext cx="223460" cy="305787"/>
              </a:xfrm>
              <a:prstGeom prst="chevron">
                <a:avLst>
                  <a:gd name="adj" fmla="val 6538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 bwMode="auto">
            <a:xfrm>
              <a:off x="3258630" y="5224029"/>
              <a:ext cx="2750019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dirty="0">
                  <a:solidFill>
                    <a:srgbClr val="DF9343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有纪项目</a:t>
              </a:r>
              <a:r>
                <a:rPr lang="en-US" altLang="zh-CN" sz="2800" dirty="0">
                  <a:solidFill>
                    <a:srgbClr val="DF9343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TEAM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F9343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pic>
        <p:nvPicPr>
          <p:cNvPr id="5" name="纯音乐 - 阿兰蒂斯之恋 - aranjuez mon auour">
            <a:hlinkClick r:id="" action="ppaction://media"/>
            <a:extLst>
              <a:ext uri="{FF2B5EF4-FFF2-40B4-BE49-F238E27FC236}">
                <a16:creationId xmlns:a16="http://schemas.microsoft.com/office/drawing/2014/main" id="{D205A895-83E5-4929-9CF4-C681EB2BAB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9096" y="-7352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858"/>
            <a:ext cx="12192000" cy="68961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43610" y="770255"/>
            <a:ext cx="10304780" cy="5373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C471E93-1E10-49B5-B766-53490B3D5913}"/>
              </a:ext>
            </a:extLst>
          </p:cNvPr>
          <p:cNvGrpSpPr/>
          <p:nvPr/>
        </p:nvGrpSpPr>
        <p:grpSpPr>
          <a:xfrm>
            <a:off x="-6985" y="770255"/>
            <a:ext cx="10754995" cy="4621212"/>
            <a:chOff x="-6985" y="770255"/>
            <a:chExt cx="10754995" cy="4621212"/>
          </a:xfrm>
        </p:grpSpPr>
        <p:sp>
          <p:nvSpPr>
            <p:cNvPr id="2" name="矩形 1"/>
            <p:cNvSpPr/>
            <p:nvPr/>
          </p:nvSpPr>
          <p:spPr>
            <a:xfrm>
              <a:off x="-6985" y="770255"/>
              <a:ext cx="3649345" cy="1666240"/>
            </a:xfrm>
            <a:prstGeom prst="rect">
              <a:avLst/>
            </a:prstGeom>
            <a:solidFill>
              <a:srgbClr val="DF9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3742690" y="770255"/>
              <a:ext cx="141605" cy="1666240"/>
            </a:xfrm>
            <a:prstGeom prst="rect">
              <a:avLst/>
            </a:prstGeom>
            <a:solidFill>
              <a:srgbClr val="DF9343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4132" y="1277303"/>
              <a:ext cx="349313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目录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/</a:t>
              </a:r>
              <a:r>
                <a:rPr kumimoji="0" lang="en-US" altLang="zh-CN" sz="3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CONTENTS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534660" y="1464945"/>
              <a:ext cx="2233930" cy="276860"/>
              <a:chOff x="7894" y="6194"/>
              <a:chExt cx="3518" cy="436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7894" y="6194"/>
                <a:ext cx="436" cy="436"/>
              </a:xfrm>
              <a:prstGeom prst="ellipse">
                <a:avLst/>
              </a:prstGeom>
              <a:solidFill>
                <a:srgbClr val="DF93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8860" y="6194"/>
                <a:ext cx="436" cy="436"/>
              </a:xfrm>
              <a:prstGeom prst="ellipse">
                <a:avLst/>
              </a:prstGeom>
              <a:solidFill>
                <a:srgbClr val="DF9343">
                  <a:alpha val="5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9893" y="6194"/>
                <a:ext cx="436" cy="436"/>
              </a:xfrm>
              <a:prstGeom prst="ellipse">
                <a:avLst/>
              </a:prstGeom>
              <a:solidFill>
                <a:srgbClr val="DF93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0976" y="6194"/>
                <a:ext cx="436" cy="436"/>
              </a:xfrm>
              <a:prstGeom prst="ellipse">
                <a:avLst/>
              </a:prstGeom>
              <a:solidFill>
                <a:srgbClr val="DF9343">
                  <a:alpha val="5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191260" y="3097847"/>
              <a:ext cx="4599940" cy="923290"/>
              <a:chOff x="2139" y="5479"/>
              <a:chExt cx="7244" cy="1454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2139" y="5479"/>
                <a:ext cx="1208" cy="1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400" b="0" i="0" u="none" strike="noStrike" kern="1200" cap="none" spc="0" normalizeH="0" baseline="0" noProof="0">
                    <a:ln>
                      <a:noFill/>
                    </a:ln>
                    <a:solidFill>
                      <a:srgbClr val="DF9343"/>
                    </a:solidFill>
                    <a:effectLst/>
                    <a:uLnTx/>
                    <a:uFillTx/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Tekton Pro Ext" panose="020F0605020208020904" charset="0"/>
                    <a:sym typeface="字魂36号-正文宋楷" panose="02000000000000000000" pitchFamily="2" charset="-122"/>
                  </a:rPr>
                  <a:t>1.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762" y="5674"/>
                <a:ext cx="5621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500" normalizeH="0" baseline="0" noProof="0" dirty="0">
                    <a:ln>
                      <a:noFill/>
                    </a:ln>
                    <a:solidFill>
                      <a:srgbClr val="DF9343"/>
                    </a:solidFill>
                    <a:effectLst/>
                    <a:uLnTx/>
                    <a:uFillTx/>
                    <a:latin typeface="字魂36号-正文宋楷" panose="02000000000000000000" pitchFamily="2" charset="-122"/>
                    <a:ea typeface="字魂36号-正文宋楷" panose="02000000000000000000" pitchFamily="2" charset="-122"/>
                    <a:sym typeface="字魂36号-正文宋楷" panose="02000000000000000000" pitchFamily="2" charset="-122"/>
                  </a:rPr>
                  <a:t>项目介绍</a:t>
                </a: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91260" y="4468177"/>
              <a:ext cx="4599940" cy="923290"/>
              <a:chOff x="2139" y="5479"/>
              <a:chExt cx="7244" cy="1454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2139" y="5479"/>
                <a:ext cx="1208" cy="1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400" b="0" i="0" u="none" strike="noStrike" kern="1200" cap="none" spc="0" normalizeH="0" baseline="0" noProof="0">
                    <a:ln>
                      <a:noFill/>
                    </a:ln>
                    <a:solidFill>
                      <a:srgbClr val="DF9343"/>
                    </a:solidFill>
                    <a:effectLst/>
                    <a:uLnTx/>
                    <a:uFillTx/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Tekton Pro Ext" panose="020F0605020208020904" charset="0"/>
                    <a:sym typeface="字魂36号-正文宋楷" panose="02000000000000000000" pitchFamily="2" charset="-122"/>
                  </a:rPr>
                  <a:t>2.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762" y="5674"/>
                <a:ext cx="5621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500" normalizeH="0" baseline="0" noProof="0" dirty="0">
                    <a:ln>
                      <a:noFill/>
                    </a:ln>
                    <a:solidFill>
                      <a:srgbClr val="DF9343"/>
                    </a:solidFill>
                    <a:effectLst/>
                    <a:uLnTx/>
                    <a:uFillTx/>
                    <a:latin typeface="字魂36号-正文宋楷" panose="02000000000000000000" pitchFamily="2" charset="-122"/>
                    <a:ea typeface="字魂36号-正文宋楷" panose="02000000000000000000" pitchFamily="2" charset="-122"/>
                    <a:sym typeface="字魂36号-正文宋楷" panose="02000000000000000000" pitchFamily="2" charset="-122"/>
                  </a:rPr>
                  <a:t>学期规划</a:t>
                </a: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6148070" y="3097847"/>
              <a:ext cx="4599940" cy="923290"/>
              <a:chOff x="2139" y="5479"/>
              <a:chExt cx="7244" cy="1454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2139" y="5479"/>
                <a:ext cx="1208" cy="1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400" b="0" i="0" u="none" strike="noStrike" kern="1200" cap="none" spc="0" normalizeH="0" baseline="0" noProof="0">
                    <a:ln>
                      <a:noFill/>
                    </a:ln>
                    <a:solidFill>
                      <a:srgbClr val="DF9343"/>
                    </a:solidFill>
                    <a:effectLst/>
                    <a:uLnTx/>
                    <a:uFillTx/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Tekton Pro Ext" panose="020F0605020208020904" charset="0"/>
                    <a:sym typeface="字魂36号-正文宋楷" panose="02000000000000000000" pitchFamily="2" charset="-122"/>
                  </a:rPr>
                  <a:t>3.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3762" y="5674"/>
                <a:ext cx="5621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spc="500" dirty="0">
                    <a:solidFill>
                      <a:srgbClr val="DF9343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sym typeface="字魂36号-正文宋楷" panose="02000000000000000000" pitchFamily="2" charset="-122"/>
                  </a:rPr>
                  <a:t>项目展示</a:t>
                </a:r>
                <a:endParaRPr kumimoji="0" lang="zh-CN" altLang="en-US" sz="2400" b="0" i="0" u="none" strike="noStrike" kern="1200" cap="none" spc="500" normalizeH="0" baseline="0" noProof="0" dirty="0">
                  <a:ln>
                    <a:noFill/>
                  </a:ln>
                  <a:solidFill>
                    <a:srgbClr val="DF9343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6148070" y="4468177"/>
              <a:ext cx="4599940" cy="923290"/>
              <a:chOff x="2139" y="5479"/>
              <a:chExt cx="7244" cy="1454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2139" y="5479"/>
                <a:ext cx="1208" cy="1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400" b="0" i="0" u="none" strike="noStrike" kern="1200" cap="none" spc="0" normalizeH="0" baseline="0" noProof="0">
                    <a:ln>
                      <a:noFill/>
                    </a:ln>
                    <a:solidFill>
                      <a:srgbClr val="DF9343"/>
                    </a:solidFill>
                    <a:effectLst/>
                    <a:uLnTx/>
                    <a:uFillTx/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Tekton Pro Ext" panose="020F0605020208020904" charset="0"/>
                    <a:sym typeface="字魂36号-正文宋楷" panose="02000000000000000000" pitchFamily="2" charset="-122"/>
                  </a:rPr>
                  <a:t>4.</a:t>
                </a: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762" y="5674"/>
                <a:ext cx="5621" cy="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spc="500" dirty="0">
                    <a:solidFill>
                      <a:srgbClr val="DF9343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sym typeface="字魂36号-正文宋楷" panose="02000000000000000000" pitchFamily="2" charset="-122"/>
                  </a:rPr>
                  <a:t>收获与成长</a:t>
                </a:r>
                <a:endParaRPr lang="en-US" altLang="zh-CN" sz="2400" spc="500" dirty="0">
                  <a:solidFill>
                    <a:srgbClr val="DF9343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812E0C67-EAF1-447B-9477-19A968879BBC}"/>
              </a:ext>
            </a:extLst>
          </p:cNvPr>
          <p:cNvGrpSpPr/>
          <p:nvPr/>
        </p:nvGrpSpPr>
        <p:grpSpPr>
          <a:xfrm>
            <a:off x="4761" y="3635930"/>
            <a:ext cx="6542089" cy="3222069"/>
            <a:chOff x="4761" y="3635930"/>
            <a:chExt cx="6542089" cy="3222069"/>
          </a:xfrm>
        </p:grpSpPr>
        <p:sp>
          <p:nvSpPr>
            <p:cNvPr id="21" name="等腰三角形 20"/>
            <p:cNvSpPr/>
            <p:nvPr/>
          </p:nvSpPr>
          <p:spPr>
            <a:xfrm flipH="1">
              <a:off x="4761" y="3635930"/>
              <a:ext cx="3175001" cy="3222069"/>
            </a:xfrm>
            <a:prstGeom prst="triangle">
              <a:avLst>
                <a:gd name="adj" fmla="val 100000"/>
              </a:avLst>
            </a:prstGeom>
            <a:solidFill>
              <a:srgbClr val="DF934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663921" y="5816913"/>
              <a:ext cx="465934" cy="228287"/>
              <a:chOff x="2211166" y="3781426"/>
              <a:chExt cx="624113" cy="305787"/>
            </a:xfrm>
          </p:grpSpPr>
          <p:sp>
            <p:nvSpPr>
              <p:cNvPr id="23" name="箭头: V 形 22"/>
              <p:cNvSpPr/>
              <p:nvPr/>
            </p:nvSpPr>
            <p:spPr>
              <a:xfrm>
                <a:off x="2211166" y="3781426"/>
                <a:ext cx="223460" cy="305787"/>
              </a:xfrm>
              <a:prstGeom prst="chevron">
                <a:avLst>
                  <a:gd name="adj" fmla="val 65385"/>
                </a:avLst>
              </a:prstGeom>
              <a:solidFill>
                <a:srgbClr val="DF9343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24" name="箭头: V 形 23"/>
              <p:cNvSpPr/>
              <p:nvPr/>
            </p:nvSpPr>
            <p:spPr>
              <a:xfrm>
                <a:off x="2411492" y="3781426"/>
                <a:ext cx="223460" cy="305787"/>
              </a:xfrm>
              <a:prstGeom prst="chevron">
                <a:avLst>
                  <a:gd name="adj" fmla="val 65385"/>
                </a:avLst>
              </a:prstGeom>
              <a:solidFill>
                <a:srgbClr val="DF9343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25" name="箭头: V 形 24"/>
              <p:cNvSpPr/>
              <p:nvPr/>
            </p:nvSpPr>
            <p:spPr>
              <a:xfrm>
                <a:off x="2611819" y="3781426"/>
                <a:ext cx="223460" cy="305787"/>
              </a:xfrm>
              <a:prstGeom prst="chevron">
                <a:avLst>
                  <a:gd name="adj" fmla="val 65385"/>
                </a:avLst>
              </a:prstGeom>
              <a:solidFill>
                <a:srgbClr val="DF93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 bwMode="auto">
            <a:xfrm>
              <a:off x="2422525" y="4374595"/>
              <a:ext cx="4124325" cy="70675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dist">
                <a:defRPr/>
              </a:pPr>
              <a:r>
                <a:rPr lang="zh-CN" altLang="en-US" sz="4000" dirty="0">
                  <a:solidFill>
                    <a:srgbClr val="DF9343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项目介绍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D911DE5-DA92-4887-8F7D-EEBD1F888DFC}"/>
              </a:ext>
            </a:extLst>
          </p:cNvPr>
          <p:cNvGrpSpPr/>
          <p:nvPr/>
        </p:nvGrpSpPr>
        <p:grpSpPr>
          <a:xfrm>
            <a:off x="1468027" y="0"/>
            <a:ext cx="9787837" cy="5886450"/>
            <a:chOff x="1397688" y="0"/>
            <a:chExt cx="9787837" cy="5886450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AE30AB9F-92C8-4EE9-AFBC-FEBFE6D67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35036" y="0"/>
              <a:ext cx="6971381" cy="3757017"/>
            </a:xfrm>
            <a:prstGeom prst="rect">
              <a:avLst/>
            </a:prstGeom>
          </p:spPr>
        </p:pic>
        <p:sp>
          <p:nvSpPr>
            <p:cNvPr id="3" name="箭头: 五边形 2"/>
            <p:cNvSpPr/>
            <p:nvPr/>
          </p:nvSpPr>
          <p:spPr>
            <a:xfrm rot="5400000">
              <a:off x="6875463" y="1576387"/>
              <a:ext cx="5886450" cy="2733675"/>
            </a:xfrm>
            <a:prstGeom prst="homePlate">
              <a:avLst/>
            </a:prstGeom>
            <a:solidFill>
              <a:srgbClr val="DF9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 bwMode="auto">
            <a:xfrm>
              <a:off x="8504237" y="227960"/>
              <a:ext cx="2628901" cy="264687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01</a:t>
              </a:r>
            </a:p>
          </p:txBody>
        </p:sp>
        <p:sp>
          <p:nvSpPr>
            <p:cNvPr id="5" name="文本框 4"/>
            <p:cNvSpPr txBox="1"/>
            <p:nvPr/>
          </p:nvSpPr>
          <p:spPr bwMode="auto">
            <a:xfrm>
              <a:off x="8766175" y="3635931"/>
              <a:ext cx="2105026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This template is exclusively designed by Fei 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er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 creative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B8076B5-2538-4040-AB1F-1BCC66B8DF87}"/>
                </a:ext>
              </a:extLst>
            </p:cNvPr>
            <p:cNvGrpSpPr/>
            <p:nvPr/>
          </p:nvGrpSpPr>
          <p:grpSpPr>
            <a:xfrm>
              <a:off x="1397688" y="735458"/>
              <a:ext cx="272310" cy="2268552"/>
              <a:chOff x="1397688" y="735458"/>
              <a:chExt cx="272310" cy="2268552"/>
            </a:xfrm>
          </p:grpSpPr>
          <p:sp>
            <p:nvSpPr>
              <p:cNvPr id="30" name="Oval 11"/>
              <p:cNvSpPr/>
              <p:nvPr/>
            </p:nvSpPr>
            <p:spPr>
              <a:xfrm>
                <a:off x="1397688" y="735458"/>
                <a:ext cx="272310" cy="229117"/>
              </a:xfrm>
              <a:custGeom>
                <a:avLst/>
                <a:gdLst>
                  <a:gd name="connsiteX0" fmla="*/ 491732 w 609050"/>
                  <a:gd name="connsiteY0" fmla="*/ 464941 h 512446"/>
                  <a:gd name="connsiteX1" fmla="*/ 481173 w 609050"/>
                  <a:gd name="connsiteY1" fmla="*/ 475479 h 512446"/>
                  <a:gd name="connsiteX2" fmla="*/ 491732 w 609050"/>
                  <a:gd name="connsiteY2" fmla="*/ 486101 h 512446"/>
                  <a:gd name="connsiteX3" fmla="*/ 555168 w 609050"/>
                  <a:gd name="connsiteY3" fmla="*/ 486101 h 512446"/>
                  <a:gd name="connsiteX4" fmla="*/ 565726 w 609050"/>
                  <a:gd name="connsiteY4" fmla="*/ 475479 h 512446"/>
                  <a:gd name="connsiteX5" fmla="*/ 555168 w 609050"/>
                  <a:gd name="connsiteY5" fmla="*/ 464941 h 512446"/>
                  <a:gd name="connsiteX6" fmla="*/ 29916 w 609050"/>
                  <a:gd name="connsiteY6" fmla="*/ 445621 h 512446"/>
                  <a:gd name="connsiteX7" fmla="*/ 579134 w 609050"/>
                  <a:gd name="connsiteY7" fmla="*/ 445621 h 512446"/>
                  <a:gd name="connsiteX8" fmla="*/ 609050 w 609050"/>
                  <a:gd name="connsiteY8" fmla="*/ 475563 h 512446"/>
                  <a:gd name="connsiteX9" fmla="*/ 609050 w 609050"/>
                  <a:gd name="connsiteY9" fmla="*/ 482588 h 512446"/>
                  <a:gd name="connsiteX10" fmla="*/ 579134 w 609050"/>
                  <a:gd name="connsiteY10" fmla="*/ 512446 h 512446"/>
                  <a:gd name="connsiteX11" fmla="*/ 29916 w 609050"/>
                  <a:gd name="connsiteY11" fmla="*/ 512446 h 512446"/>
                  <a:gd name="connsiteX12" fmla="*/ 0 w 609050"/>
                  <a:gd name="connsiteY12" fmla="*/ 482588 h 512446"/>
                  <a:gd name="connsiteX13" fmla="*/ 0 w 609050"/>
                  <a:gd name="connsiteY13" fmla="*/ 475563 h 512446"/>
                  <a:gd name="connsiteX14" fmla="*/ 29916 w 609050"/>
                  <a:gd name="connsiteY14" fmla="*/ 445621 h 512446"/>
                  <a:gd name="connsiteX15" fmla="*/ 58946 w 609050"/>
                  <a:gd name="connsiteY15" fmla="*/ 57153 h 512446"/>
                  <a:gd name="connsiteX16" fmla="*/ 58946 w 609050"/>
                  <a:gd name="connsiteY16" fmla="*/ 356223 h 512446"/>
                  <a:gd name="connsiteX17" fmla="*/ 550175 w 609050"/>
                  <a:gd name="connsiteY17" fmla="*/ 356223 h 512446"/>
                  <a:gd name="connsiteX18" fmla="*/ 550175 w 609050"/>
                  <a:gd name="connsiteY18" fmla="*/ 57153 h 512446"/>
                  <a:gd name="connsiteX19" fmla="*/ 80147 w 609050"/>
                  <a:gd name="connsiteY19" fmla="*/ 0 h 512446"/>
                  <a:gd name="connsiteX20" fmla="*/ 529057 w 609050"/>
                  <a:gd name="connsiteY20" fmla="*/ 0 h 512446"/>
                  <a:gd name="connsiteX21" fmla="*/ 575650 w 609050"/>
                  <a:gd name="connsiteY21" fmla="*/ 19414 h 512446"/>
                  <a:gd name="connsiteX22" fmla="*/ 595007 w 609050"/>
                  <a:gd name="connsiteY22" fmla="*/ 65939 h 512446"/>
                  <a:gd name="connsiteX23" fmla="*/ 595007 w 609050"/>
                  <a:gd name="connsiteY23" fmla="*/ 355972 h 512446"/>
                  <a:gd name="connsiteX24" fmla="*/ 575650 w 609050"/>
                  <a:gd name="connsiteY24" fmla="*/ 402497 h 512446"/>
                  <a:gd name="connsiteX25" fmla="*/ 529057 w 609050"/>
                  <a:gd name="connsiteY25" fmla="*/ 421911 h 512446"/>
                  <a:gd name="connsiteX26" fmla="*/ 80147 w 609050"/>
                  <a:gd name="connsiteY26" fmla="*/ 421911 h 512446"/>
                  <a:gd name="connsiteX27" fmla="*/ 33555 w 609050"/>
                  <a:gd name="connsiteY27" fmla="*/ 402497 h 512446"/>
                  <a:gd name="connsiteX28" fmla="*/ 14113 w 609050"/>
                  <a:gd name="connsiteY28" fmla="*/ 355972 h 512446"/>
                  <a:gd name="connsiteX29" fmla="*/ 14113 w 609050"/>
                  <a:gd name="connsiteY29" fmla="*/ 65939 h 512446"/>
                  <a:gd name="connsiteX30" fmla="*/ 33555 w 609050"/>
                  <a:gd name="connsiteY30" fmla="*/ 19414 h 512446"/>
                  <a:gd name="connsiteX31" fmla="*/ 80147 w 609050"/>
                  <a:gd name="connsiteY31" fmla="*/ 0 h 512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9050" h="512446">
                    <a:moveTo>
                      <a:pt x="491732" y="464941"/>
                    </a:moveTo>
                    <a:cubicBezTo>
                      <a:pt x="485950" y="464941"/>
                      <a:pt x="481173" y="469708"/>
                      <a:pt x="481173" y="475479"/>
                    </a:cubicBezTo>
                    <a:cubicBezTo>
                      <a:pt x="481173" y="481333"/>
                      <a:pt x="485950" y="486101"/>
                      <a:pt x="491732" y="486101"/>
                    </a:cubicBezTo>
                    <a:lnTo>
                      <a:pt x="555168" y="486101"/>
                    </a:lnTo>
                    <a:cubicBezTo>
                      <a:pt x="561033" y="486101"/>
                      <a:pt x="565726" y="481333"/>
                      <a:pt x="565726" y="475479"/>
                    </a:cubicBezTo>
                    <a:cubicBezTo>
                      <a:pt x="565726" y="469708"/>
                      <a:pt x="561033" y="464941"/>
                      <a:pt x="555168" y="464941"/>
                    </a:cubicBezTo>
                    <a:close/>
                    <a:moveTo>
                      <a:pt x="29916" y="445621"/>
                    </a:moveTo>
                    <a:lnTo>
                      <a:pt x="579134" y="445621"/>
                    </a:lnTo>
                    <a:cubicBezTo>
                      <a:pt x="595642" y="445621"/>
                      <a:pt x="609050" y="459003"/>
                      <a:pt x="609050" y="475563"/>
                    </a:cubicBezTo>
                    <a:lnTo>
                      <a:pt x="609050" y="482588"/>
                    </a:lnTo>
                    <a:cubicBezTo>
                      <a:pt x="609050" y="499064"/>
                      <a:pt x="595642" y="512446"/>
                      <a:pt x="579134" y="512446"/>
                    </a:cubicBezTo>
                    <a:lnTo>
                      <a:pt x="29916" y="512446"/>
                    </a:lnTo>
                    <a:cubicBezTo>
                      <a:pt x="13408" y="512446"/>
                      <a:pt x="0" y="499064"/>
                      <a:pt x="0" y="482588"/>
                    </a:cubicBezTo>
                    <a:lnTo>
                      <a:pt x="0" y="475563"/>
                    </a:lnTo>
                    <a:cubicBezTo>
                      <a:pt x="0" y="459003"/>
                      <a:pt x="13408" y="445621"/>
                      <a:pt x="29916" y="445621"/>
                    </a:cubicBezTo>
                    <a:close/>
                    <a:moveTo>
                      <a:pt x="58946" y="57153"/>
                    </a:moveTo>
                    <a:lnTo>
                      <a:pt x="58946" y="356223"/>
                    </a:lnTo>
                    <a:lnTo>
                      <a:pt x="550175" y="356223"/>
                    </a:lnTo>
                    <a:lnTo>
                      <a:pt x="550175" y="57153"/>
                    </a:lnTo>
                    <a:close/>
                    <a:moveTo>
                      <a:pt x="80147" y="0"/>
                    </a:moveTo>
                    <a:lnTo>
                      <a:pt x="529057" y="0"/>
                    </a:lnTo>
                    <a:cubicBezTo>
                      <a:pt x="547158" y="0"/>
                      <a:pt x="562745" y="6443"/>
                      <a:pt x="575650" y="19414"/>
                    </a:cubicBezTo>
                    <a:cubicBezTo>
                      <a:pt x="588555" y="32300"/>
                      <a:pt x="595007" y="47781"/>
                      <a:pt x="595007" y="65939"/>
                    </a:cubicBezTo>
                    <a:lnTo>
                      <a:pt x="595007" y="355972"/>
                    </a:lnTo>
                    <a:cubicBezTo>
                      <a:pt x="595007" y="374130"/>
                      <a:pt x="588555" y="389611"/>
                      <a:pt x="575650" y="402497"/>
                    </a:cubicBezTo>
                    <a:cubicBezTo>
                      <a:pt x="562745" y="415468"/>
                      <a:pt x="547158" y="421911"/>
                      <a:pt x="529057" y="421911"/>
                    </a:cubicBezTo>
                    <a:lnTo>
                      <a:pt x="80147" y="421911"/>
                    </a:lnTo>
                    <a:cubicBezTo>
                      <a:pt x="61962" y="421911"/>
                      <a:pt x="46460" y="415468"/>
                      <a:pt x="33555" y="402497"/>
                    </a:cubicBezTo>
                    <a:cubicBezTo>
                      <a:pt x="20566" y="389611"/>
                      <a:pt x="14113" y="374046"/>
                      <a:pt x="14113" y="355972"/>
                    </a:cubicBezTo>
                    <a:lnTo>
                      <a:pt x="14113" y="65939"/>
                    </a:lnTo>
                    <a:cubicBezTo>
                      <a:pt x="14113" y="47781"/>
                      <a:pt x="20566" y="32300"/>
                      <a:pt x="33555" y="19414"/>
                    </a:cubicBezTo>
                    <a:cubicBezTo>
                      <a:pt x="46460" y="6443"/>
                      <a:pt x="61962" y="0"/>
                      <a:pt x="8014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33" name="Oval 15"/>
              <p:cNvSpPr/>
              <p:nvPr/>
            </p:nvSpPr>
            <p:spPr>
              <a:xfrm>
                <a:off x="1431966" y="1726273"/>
                <a:ext cx="203754" cy="272309"/>
              </a:xfrm>
              <a:custGeom>
                <a:avLst/>
                <a:gdLst>
                  <a:gd name="connsiteX0" fmla="*/ 225169 w 450489"/>
                  <a:gd name="connsiteY0" fmla="*/ 164809 h 602064"/>
                  <a:gd name="connsiteX1" fmla="*/ 166100 w 450489"/>
                  <a:gd name="connsiteY1" fmla="*/ 223945 h 602064"/>
                  <a:gd name="connsiteX2" fmla="*/ 225169 w 450489"/>
                  <a:gd name="connsiteY2" fmla="*/ 282930 h 602064"/>
                  <a:gd name="connsiteX3" fmla="*/ 284389 w 450489"/>
                  <a:gd name="connsiteY3" fmla="*/ 223945 h 602064"/>
                  <a:gd name="connsiteX4" fmla="*/ 225169 w 450489"/>
                  <a:gd name="connsiteY4" fmla="*/ 164809 h 602064"/>
                  <a:gd name="connsiteX5" fmla="*/ 225169 w 450489"/>
                  <a:gd name="connsiteY5" fmla="*/ 100062 h 602064"/>
                  <a:gd name="connsiteX6" fmla="*/ 349228 w 450489"/>
                  <a:gd name="connsiteY6" fmla="*/ 223945 h 602064"/>
                  <a:gd name="connsiteX7" fmla="*/ 225169 w 450489"/>
                  <a:gd name="connsiteY7" fmla="*/ 347676 h 602064"/>
                  <a:gd name="connsiteX8" fmla="*/ 101261 w 450489"/>
                  <a:gd name="connsiteY8" fmla="*/ 223945 h 602064"/>
                  <a:gd name="connsiteX9" fmla="*/ 225169 w 450489"/>
                  <a:gd name="connsiteY9" fmla="*/ 100062 h 602064"/>
                  <a:gd name="connsiteX10" fmla="*/ 225169 w 450489"/>
                  <a:gd name="connsiteY10" fmla="*/ 35781 h 602064"/>
                  <a:gd name="connsiteX11" fmla="*/ 36895 w 450489"/>
                  <a:gd name="connsiteY11" fmla="*/ 223936 h 602064"/>
                  <a:gd name="connsiteX12" fmla="*/ 225169 w 450489"/>
                  <a:gd name="connsiteY12" fmla="*/ 411939 h 602064"/>
                  <a:gd name="connsiteX13" fmla="*/ 413442 w 450489"/>
                  <a:gd name="connsiteY13" fmla="*/ 223936 h 602064"/>
                  <a:gd name="connsiteX14" fmla="*/ 225169 w 450489"/>
                  <a:gd name="connsiteY14" fmla="*/ 35781 h 602064"/>
                  <a:gd name="connsiteX15" fmla="*/ 225169 w 450489"/>
                  <a:gd name="connsiteY15" fmla="*/ 0 h 602064"/>
                  <a:gd name="connsiteX16" fmla="*/ 450489 w 450489"/>
                  <a:gd name="connsiteY16" fmla="*/ 224845 h 602064"/>
                  <a:gd name="connsiteX17" fmla="*/ 225169 w 450489"/>
                  <a:gd name="connsiteY17" fmla="*/ 602064 h 602064"/>
                  <a:gd name="connsiteX18" fmla="*/ 0 w 450489"/>
                  <a:gd name="connsiteY18" fmla="*/ 224845 h 602064"/>
                  <a:gd name="connsiteX19" fmla="*/ 225169 w 450489"/>
                  <a:gd name="connsiteY19" fmla="*/ 0 h 60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50489" h="602064">
                    <a:moveTo>
                      <a:pt x="225169" y="164809"/>
                    </a:moveTo>
                    <a:cubicBezTo>
                      <a:pt x="192521" y="164809"/>
                      <a:pt x="166100" y="191193"/>
                      <a:pt x="166100" y="223945"/>
                    </a:cubicBezTo>
                    <a:cubicBezTo>
                      <a:pt x="166100" y="256546"/>
                      <a:pt x="192521" y="282930"/>
                      <a:pt x="225169" y="282930"/>
                    </a:cubicBezTo>
                    <a:cubicBezTo>
                      <a:pt x="257816" y="282930"/>
                      <a:pt x="284389" y="256546"/>
                      <a:pt x="284389" y="223945"/>
                    </a:cubicBezTo>
                    <a:cubicBezTo>
                      <a:pt x="284389" y="191193"/>
                      <a:pt x="257816" y="164809"/>
                      <a:pt x="225169" y="164809"/>
                    </a:cubicBezTo>
                    <a:close/>
                    <a:moveTo>
                      <a:pt x="225169" y="100062"/>
                    </a:moveTo>
                    <a:cubicBezTo>
                      <a:pt x="293500" y="100062"/>
                      <a:pt x="349228" y="155711"/>
                      <a:pt x="349228" y="223945"/>
                    </a:cubicBezTo>
                    <a:cubicBezTo>
                      <a:pt x="349228" y="292179"/>
                      <a:pt x="293500" y="347676"/>
                      <a:pt x="225169" y="347676"/>
                    </a:cubicBezTo>
                    <a:cubicBezTo>
                      <a:pt x="156837" y="347676"/>
                      <a:pt x="101261" y="292179"/>
                      <a:pt x="101261" y="223945"/>
                    </a:cubicBezTo>
                    <a:cubicBezTo>
                      <a:pt x="101261" y="155711"/>
                      <a:pt x="156837" y="100062"/>
                      <a:pt x="225169" y="100062"/>
                    </a:cubicBezTo>
                    <a:close/>
                    <a:moveTo>
                      <a:pt x="225169" y="35781"/>
                    </a:moveTo>
                    <a:cubicBezTo>
                      <a:pt x="121315" y="35781"/>
                      <a:pt x="36895" y="120231"/>
                      <a:pt x="36895" y="223936"/>
                    </a:cubicBezTo>
                    <a:cubicBezTo>
                      <a:pt x="36895" y="327489"/>
                      <a:pt x="121315" y="411939"/>
                      <a:pt x="225169" y="411939"/>
                    </a:cubicBezTo>
                    <a:cubicBezTo>
                      <a:pt x="329022" y="411939"/>
                      <a:pt x="413442" y="327489"/>
                      <a:pt x="413442" y="223936"/>
                    </a:cubicBezTo>
                    <a:cubicBezTo>
                      <a:pt x="413442" y="120231"/>
                      <a:pt x="329022" y="35781"/>
                      <a:pt x="225169" y="35781"/>
                    </a:cubicBezTo>
                    <a:close/>
                    <a:moveTo>
                      <a:pt x="225169" y="0"/>
                    </a:moveTo>
                    <a:cubicBezTo>
                      <a:pt x="349672" y="0"/>
                      <a:pt x="450489" y="100673"/>
                      <a:pt x="450489" y="224845"/>
                    </a:cubicBezTo>
                    <a:cubicBezTo>
                      <a:pt x="450489" y="415577"/>
                      <a:pt x="225169" y="602064"/>
                      <a:pt x="225169" y="602064"/>
                    </a:cubicBezTo>
                    <a:cubicBezTo>
                      <a:pt x="225169" y="602064"/>
                      <a:pt x="0" y="415577"/>
                      <a:pt x="0" y="224845"/>
                    </a:cubicBezTo>
                    <a:cubicBezTo>
                      <a:pt x="0" y="100673"/>
                      <a:pt x="100817" y="0"/>
                      <a:pt x="2251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36" name="Oval 18"/>
              <p:cNvSpPr/>
              <p:nvPr/>
            </p:nvSpPr>
            <p:spPr>
              <a:xfrm>
                <a:off x="1397688" y="2745666"/>
                <a:ext cx="272310" cy="258344"/>
              </a:xfrm>
              <a:custGeom>
                <a:avLst/>
                <a:gdLst>
                  <a:gd name="connsiteX0" fmla="*/ 408423 w 606792"/>
                  <a:gd name="connsiteY0" fmla="*/ 222069 h 575673"/>
                  <a:gd name="connsiteX1" fmla="*/ 455147 w 606792"/>
                  <a:gd name="connsiteY1" fmla="*/ 269992 h 575673"/>
                  <a:gd name="connsiteX2" fmla="*/ 264516 w 606792"/>
                  <a:gd name="connsiteY2" fmla="*/ 454441 h 575673"/>
                  <a:gd name="connsiteX3" fmla="*/ 146212 w 606792"/>
                  <a:gd name="connsiteY3" fmla="*/ 336338 h 575673"/>
                  <a:gd name="connsiteX4" fmla="*/ 186216 w 606792"/>
                  <a:gd name="connsiteY4" fmla="*/ 295977 h 575673"/>
                  <a:gd name="connsiteX5" fmla="*/ 261849 w 606792"/>
                  <a:gd name="connsiteY5" fmla="*/ 371481 h 575673"/>
                  <a:gd name="connsiteX6" fmla="*/ 60690 w 606792"/>
                  <a:gd name="connsiteY6" fmla="*/ 121206 h 575673"/>
                  <a:gd name="connsiteX7" fmla="*/ 60690 w 606792"/>
                  <a:gd name="connsiteY7" fmla="*/ 515070 h 575673"/>
                  <a:gd name="connsiteX8" fmla="*/ 546102 w 606792"/>
                  <a:gd name="connsiteY8" fmla="*/ 515070 h 575673"/>
                  <a:gd name="connsiteX9" fmla="*/ 546102 w 606792"/>
                  <a:gd name="connsiteY9" fmla="*/ 121206 h 575673"/>
                  <a:gd name="connsiteX10" fmla="*/ 515811 w 606792"/>
                  <a:gd name="connsiteY10" fmla="*/ 121206 h 575673"/>
                  <a:gd name="connsiteX11" fmla="*/ 515811 w 606792"/>
                  <a:gd name="connsiteY11" fmla="*/ 151454 h 575673"/>
                  <a:gd name="connsiteX12" fmla="*/ 455121 w 606792"/>
                  <a:gd name="connsiteY12" fmla="*/ 151454 h 575673"/>
                  <a:gd name="connsiteX13" fmla="*/ 455121 w 606792"/>
                  <a:gd name="connsiteY13" fmla="*/ 121206 h 575673"/>
                  <a:gd name="connsiteX14" fmla="*/ 394431 w 606792"/>
                  <a:gd name="connsiteY14" fmla="*/ 121206 h 575673"/>
                  <a:gd name="connsiteX15" fmla="*/ 394431 w 606792"/>
                  <a:gd name="connsiteY15" fmla="*/ 151454 h 575673"/>
                  <a:gd name="connsiteX16" fmla="*/ 333741 w 606792"/>
                  <a:gd name="connsiteY16" fmla="*/ 151454 h 575673"/>
                  <a:gd name="connsiteX17" fmla="*/ 333741 w 606792"/>
                  <a:gd name="connsiteY17" fmla="*/ 121206 h 575673"/>
                  <a:gd name="connsiteX18" fmla="*/ 273051 w 606792"/>
                  <a:gd name="connsiteY18" fmla="*/ 121206 h 575673"/>
                  <a:gd name="connsiteX19" fmla="*/ 273051 w 606792"/>
                  <a:gd name="connsiteY19" fmla="*/ 151454 h 575673"/>
                  <a:gd name="connsiteX20" fmla="*/ 212361 w 606792"/>
                  <a:gd name="connsiteY20" fmla="*/ 151454 h 575673"/>
                  <a:gd name="connsiteX21" fmla="*/ 212361 w 606792"/>
                  <a:gd name="connsiteY21" fmla="*/ 121206 h 575673"/>
                  <a:gd name="connsiteX22" fmla="*/ 151671 w 606792"/>
                  <a:gd name="connsiteY22" fmla="*/ 121206 h 575673"/>
                  <a:gd name="connsiteX23" fmla="*/ 151671 w 606792"/>
                  <a:gd name="connsiteY23" fmla="*/ 151454 h 575673"/>
                  <a:gd name="connsiteX24" fmla="*/ 90981 w 606792"/>
                  <a:gd name="connsiteY24" fmla="*/ 151454 h 575673"/>
                  <a:gd name="connsiteX25" fmla="*/ 90981 w 606792"/>
                  <a:gd name="connsiteY25" fmla="*/ 121206 h 575673"/>
                  <a:gd name="connsiteX26" fmla="*/ 90981 w 606792"/>
                  <a:gd name="connsiteY26" fmla="*/ 0 h 575673"/>
                  <a:gd name="connsiteX27" fmla="*/ 151671 w 606792"/>
                  <a:gd name="connsiteY27" fmla="*/ 0 h 575673"/>
                  <a:gd name="connsiteX28" fmla="*/ 151671 w 606792"/>
                  <a:gd name="connsiteY28" fmla="*/ 60603 h 575673"/>
                  <a:gd name="connsiteX29" fmla="*/ 212361 w 606792"/>
                  <a:gd name="connsiteY29" fmla="*/ 60603 h 575673"/>
                  <a:gd name="connsiteX30" fmla="*/ 212361 w 606792"/>
                  <a:gd name="connsiteY30" fmla="*/ 0 h 575673"/>
                  <a:gd name="connsiteX31" fmla="*/ 273051 w 606792"/>
                  <a:gd name="connsiteY31" fmla="*/ 0 h 575673"/>
                  <a:gd name="connsiteX32" fmla="*/ 273051 w 606792"/>
                  <a:gd name="connsiteY32" fmla="*/ 60603 h 575673"/>
                  <a:gd name="connsiteX33" fmla="*/ 333741 w 606792"/>
                  <a:gd name="connsiteY33" fmla="*/ 60603 h 575673"/>
                  <a:gd name="connsiteX34" fmla="*/ 333741 w 606792"/>
                  <a:gd name="connsiteY34" fmla="*/ 0 h 575673"/>
                  <a:gd name="connsiteX35" fmla="*/ 394431 w 606792"/>
                  <a:gd name="connsiteY35" fmla="*/ 0 h 575673"/>
                  <a:gd name="connsiteX36" fmla="*/ 394431 w 606792"/>
                  <a:gd name="connsiteY36" fmla="*/ 60603 h 575673"/>
                  <a:gd name="connsiteX37" fmla="*/ 455121 w 606792"/>
                  <a:gd name="connsiteY37" fmla="*/ 60603 h 575673"/>
                  <a:gd name="connsiteX38" fmla="*/ 455121 w 606792"/>
                  <a:gd name="connsiteY38" fmla="*/ 0 h 575673"/>
                  <a:gd name="connsiteX39" fmla="*/ 515811 w 606792"/>
                  <a:gd name="connsiteY39" fmla="*/ 0 h 575673"/>
                  <a:gd name="connsiteX40" fmla="*/ 515811 w 606792"/>
                  <a:gd name="connsiteY40" fmla="*/ 60603 h 575673"/>
                  <a:gd name="connsiteX41" fmla="*/ 606792 w 606792"/>
                  <a:gd name="connsiteY41" fmla="*/ 60603 h 575673"/>
                  <a:gd name="connsiteX42" fmla="*/ 606792 w 606792"/>
                  <a:gd name="connsiteY42" fmla="*/ 575673 h 575673"/>
                  <a:gd name="connsiteX43" fmla="*/ 0 w 606792"/>
                  <a:gd name="connsiteY43" fmla="*/ 575673 h 575673"/>
                  <a:gd name="connsiteX44" fmla="*/ 0 w 606792"/>
                  <a:gd name="connsiteY44" fmla="*/ 60603 h 575673"/>
                  <a:gd name="connsiteX45" fmla="*/ 90981 w 606792"/>
                  <a:gd name="connsiteY45" fmla="*/ 60603 h 575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606792" h="575673">
                    <a:moveTo>
                      <a:pt x="408423" y="222069"/>
                    </a:moveTo>
                    <a:lnTo>
                      <a:pt x="455147" y="269992"/>
                    </a:lnTo>
                    <a:lnTo>
                      <a:pt x="264516" y="454441"/>
                    </a:lnTo>
                    <a:lnTo>
                      <a:pt x="146212" y="336338"/>
                    </a:lnTo>
                    <a:lnTo>
                      <a:pt x="186216" y="295977"/>
                    </a:lnTo>
                    <a:lnTo>
                      <a:pt x="261849" y="371481"/>
                    </a:lnTo>
                    <a:close/>
                    <a:moveTo>
                      <a:pt x="60690" y="121206"/>
                    </a:moveTo>
                    <a:lnTo>
                      <a:pt x="60690" y="515070"/>
                    </a:lnTo>
                    <a:lnTo>
                      <a:pt x="546102" y="515070"/>
                    </a:lnTo>
                    <a:lnTo>
                      <a:pt x="546102" y="121206"/>
                    </a:lnTo>
                    <a:lnTo>
                      <a:pt x="515811" y="121206"/>
                    </a:lnTo>
                    <a:lnTo>
                      <a:pt x="515811" y="151454"/>
                    </a:lnTo>
                    <a:lnTo>
                      <a:pt x="455121" y="151454"/>
                    </a:lnTo>
                    <a:lnTo>
                      <a:pt x="455121" y="121206"/>
                    </a:lnTo>
                    <a:lnTo>
                      <a:pt x="394431" y="121206"/>
                    </a:lnTo>
                    <a:lnTo>
                      <a:pt x="394431" y="151454"/>
                    </a:lnTo>
                    <a:lnTo>
                      <a:pt x="333741" y="151454"/>
                    </a:lnTo>
                    <a:lnTo>
                      <a:pt x="333741" y="121206"/>
                    </a:lnTo>
                    <a:lnTo>
                      <a:pt x="273051" y="121206"/>
                    </a:lnTo>
                    <a:lnTo>
                      <a:pt x="273051" y="151454"/>
                    </a:lnTo>
                    <a:lnTo>
                      <a:pt x="212361" y="151454"/>
                    </a:lnTo>
                    <a:lnTo>
                      <a:pt x="212361" y="121206"/>
                    </a:lnTo>
                    <a:lnTo>
                      <a:pt x="151671" y="121206"/>
                    </a:lnTo>
                    <a:lnTo>
                      <a:pt x="151671" y="151454"/>
                    </a:lnTo>
                    <a:lnTo>
                      <a:pt x="90981" y="151454"/>
                    </a:lnTo>
                    <a:lnTo>
                      <a:pt x="90981" y="121206"/>
                    </a:lnTo>
                    <a:close/>
                    <a:moveTo>
                      <a:pt x="90981" y="0"/>
                    </a:moveTo>
                    <a:lnTo>
                      <a:pt x="151671" y="0"/>
                    </a:lnTo>
                    <a:lnTo>
                      <a:pt x="151671" y="60603"/>
                    </a:lnTo>
                    <a:lnTo>
                      <a:pt x="212361" y="60603"/>
                    </a:lnTo>
                    <a:lnTo>
                      <a:pt x="212361" y="0"/>
                    </a:lnTo>
                    <a:lnTo>
                      <a:pt x="273051" y="0"/>
                    </a:lnTo>
                    <a:lnTo>
                      <a:pt x="273051" y="60603"/>
                    </a:lnTo>
                    <a:lnTo>
                      <a:pt x="333741" y="60603"/>
                    </a:lnTo>
                    <a:lnTo>
                      <a:pt x="333741" y="0"/>
                    </a:lnTo>
                    <a:lnTo>
                      <a:pt x="394431" y="0"/>
                    </a:lnTo>
                    <a:lnTo>
                      <a:pt x="394431" y="60603"/>
                    </a:lnTo>
                    <a:lnTo>
                      <a:pt x="455121" y="60603"/>
                    </a:lnTo>
                    <a:lnTo>
                      <a:pt x="455121" y="0"/>
                    </a:lnTo>
                    <a:lnTo>
                      <a:pt x="515811" y="0"/>
                    </a:lnTo>
                    <a:lnTo>
                      <a:pt x="515811" y="60603"/>
                    </a:lnTo>
                    <a:lnTo>
                      <a:pt x="606792" y="60603"/>
                    </a:lnTo>
                    <a:lnTo>
                      <a:pt x="606792" y="575673"/>
                    </a:lnTo>
                    <a:lnTo>
                      <a:pt x="0" y="575673"/>
                    </a:lnTo>
                    <a:lnTo>
                      <a:pt x="0" y="60603"/>
                    </a:lnTo>
                    <a:lnTo>
                      <a:pt x="90981" y="606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1E48144-2BD2-41DA-B2DF-5D3F8C143E23}"/>
              </a:ext>
            </a:extLst>
          </p:cNvPr>
          <p:cNvSpPr/>
          <p:nvPr/>
        </p:nvSpPr>
        <p:spPr>
          <a:xfrm>
            <a:off x="2062860" y="963295"/>
            <a:ext cx="8148108" cy="5336817"/>
          </a:xfrm>
          <a:prstGeom prst="rect">
            <a:avLst/>
          </a:prstGeom>
          <a:noFill/>
          <a:ln w="38100">
            <a:solidFill>
              <a:schemeClr val="accent3">
                <a:lumMod val="10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CCE6BD9-449B-491D-A0BA-B57B46C5EAAD}"/>
              </a:ext>
            </a:extLst>
          </p:cNvPr>
          <p:cNvSpPr/>
          <p:nvPr/>
        </p:nvSpPr>
        <p:spPr>
          <a:xfrm>
            <a:off x="8929157" y="1955409"/>
            <a:ext cx="2399965" cy="3612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6A98F9-9647-49EF-BA4B-7CBE16642144}"/>
              </a:ext>
            </a:extLst>
          </p:cNvPr>
          <p:cNvSpPr txBox="1"/>
          <p:nvPr/>
        </p:nvSpPr>
        <p:spPr>
          <a:xfrm>
            <a:off x="9197783" y="240224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E323434-F2DB-4400-BBA3-350E0D75067D}"/>
              </a:ext>
            </a:extLst>
          </p:cNvPr>
          <p:cNvGrpSpPr/>
          <p:nvPr/>
        </p:nvGrpSpPr>
        <p:grpSpPr>
          <a:xfrm>
            <a:off x="-407558" y="118838"/>
            <a:ext cx="4135662" cy="844457"/>
            <a:chOff x="-427199" y="288747"/>
            <a:chExt cx="4135662" cy="844457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23AE0FE-98C6-4956-A128-9058161475CB}"/>
                </a:ext>
              </a:extLst>
            </p:cNvPr>
            <p:cNvSpPr/>
            <p:nvPr/>
          </p:nvSpPr>
          <p:spPr>
            <a:xfrm>
              <a:off x="-427199" y="288747"/>
              <a:ext cx="844457" cy="8444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161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75A3020-BEA3-45B6-A81D-F600BAD03801}"/>
                </a:ext>
              </a:extLst>
            </p:cNvPr>
            <p:cNvSpPr txBox="1"/>
            <p:nvPr/>
          </p:nvSpPr>
          <p:spPr>
            <a:xfrm>
              <a:off x="417258" y="444235"/>
              <a:ext cx="3291205" cy="519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项目介绍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3E448B25-FA3B-43C9-8BC2-0D017E03A496}"/>
              </a:ext>
            </a:extLst>
          </p:cNvPr>
          <p:cNvSpPr txBox="1"/>
          <p:nvPr/>
        </p:nvSpPr>
        <p:spPr>
          <a:xfrm>
            <a:off x="2809487" y="1510018"/>
            <a:ext cx="6573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有纪是一款帮助您记录生活中各种美好瞬间的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App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，您可以将日常小事或心得体会等分类整理归纳，也可以发布到社区，和朋友们分享。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F57225A-417E-4385-929F-50549FA8D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40" y="3115585"/>
            <a:ext cx="2779120" cy="27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4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CE6BD9-449B-491D-A0BA-B57B46C5EAAD}"/>
              </a:ext>
            </a:extLst>
          </p:cNvPr>
          <p:cNvSpPr/>
          <p:nvPr/>
        </p:nvSpPr>
        <p:spPr>
          <a:xfrm>
            <a:off x="8929157" y="1955409"/>
            <a:ext cx="2399965" cy="3612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6A98F9-9647-49EF-BA4B-7CBE16642144}"/>
              </a:ext>
            </a:extLst>
          </p:cNvPr>
          <p:cNvSpPr txBox="1"/>
          <p:nvPr/>
        </p:nvSpPr>
        <p:spPr>
          <a:xfrm>
            <a:off x="9197783" y="240224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E323434-F2DB-4400-BBA3-350E0D75067D}"/>
              </a:ext>
            </a:extLst>
          </p:cNvPr>
          <p:cNvGrpSpPr/>
          <p:nvPr/>
        </p:nvGrpSpPr>
        <p:grpSpPr>
          <a:xfrm>
            <a:off x="-407558" y="118838"/>
            <a:ext cx="4135662" cy="844457"/>
            <a:chOff x="-427199" y="288747"/>
            <a:chExt cx="4135662" cy="844457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23AE0FE-98C6-4956-A128-9058161475CB}"/>
                </a:ext>
              </a:extLst>
            </p:cNvPr>
            <p:cNvSpPr/>
            <p:nvPr/>
          </p:nvSpPr>
          <p:spPr>
            <a:xfrm>
              <a:off x="-427199" y="288747"/>
              <a:ext cx="844457" cy="8444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7161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75A3020-BEA3-45B6-A81D-F600BAD03801}"/>
                </a:ext>
              </a:extLst>
            </p:cNvPr>
            <p:cNvSpPr txBox="1"/>
            <p:nvPr/>
          </p:nvSpPr>
          <p:spPr>
            <a:xfrm>
              <a:off x="417258" y="444235"/>
              <a:ext cx="3291205" cy="519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项目介绍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20EFD4F-AA54-410A-87FD-14892B842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591" y="118838"/>
            <a:ext cx="6567494" cy="409933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2D79530-D423-416A-8E01-D8BFF24E6250}"/>
              </a:ext>
            </a:extLst>
          </p:cNvPr>
          <p:cNvSpPr txBox="1"/>
          <p:nvPr/>
        </p:nvSpPr>
        <p:spPr>
          <a:xfrm>
            <a:off x="5515454" y="4510330"/>
            <a:ext cx="63377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使用语雀进行项目文档的共享，例如周报、接口文档、问题汇总等。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建立起团队的知识库，使小组成员可以把自己的知识、问题分享出来。在前后端分离开发的模式下，又能够学到自己开发板块外的知识。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4141F4-11BF-4F99-97D9-A09BD4D2A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55" y="948874"/>
            <a:ext cx="4994274" cy="32692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DF4BBFA-9EFE-4485-8652-8CC7FE02A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91" y="3057335"/>
            <a:ext cx="5211499" cy="308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2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C148556-7DE4-45BE-9257-D6E4FE54EFC9}"/>
              </a:ext>
            </a:extLst>
          </p:cNvPr>
          <p:cNvSpPr/>
          <p:nvPr/>
        </p:nvSpPr>
        <p:spPr>
          <a:xfrm>
            <a:off x="915597" y="947956"/>
            <a:ext cx="8127735" cy="4840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技  术  栈：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React Native + nodejs + express + mysql</a:t>
            </a:r>
          </a:p>
          <a:p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代码托管：</a:t>
            </a:r>
            <a:r>
              <a:rPr lang="en-US" altLang="zh-CN" sz="2400" b="1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Github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文档技术支持：语雀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项目分工：沿用前后端分离开发的模式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张文康：首页、消息页及项目整理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邵贶：笔记板块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杨帆：登录、注册板块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刘芯萌：我的板块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张朔：后端服务、后台管理系统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360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812E0C67-EAF1-447B-9477-19A968879BBC}"/>
              </a:ext>
            </a:extLst>
          </p:cNvPr>
          <p:cNvGrpSpPr/>
          <p:nvPr/>
        </p:nvGrpSpPr>
        <p:grpSpPr>
          <a:xfrm>
            <a:off x="4761" y="3635930"/>
            <a:ext cx="5615966" cy="3222069"/>
            <a:chOff x="4761" y="3635930"/>
            <a:chExt cx="5615966" cy="3222069"/>
          </a:xfrm>
        </p:grpSpPr>
        <p:sp>
          <p:nvSpPr>
            <p:cNvPr id="21" name="等腰三角形 20"/>
            <p:cNvSpPr/>
            <p:nvPr/>
          </p:nvSpPr>
          <p:spPr>
            <a:xfrm flipH="1">
              <a:off x="4761" y="3635930"/>
              <a:ext cx="3175001" cy="3222069"/>
            </a:xfrm>
            <a:prstGeom prst="triangle">
              <a:avLst>
                <a:gd name="adj" fmla="val 100000"/>
              </a:avLst>
            </a:prstGeom>
            <a:solidFill>
              <a:srgbClr val="DF934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663921" y="5816913"/>
              <a:ext cx="465934" cy="228287"/>
              <a:chOff x="2211166" y="3781426"/>
              <a:chExt cx="624113" cy="305787"/>
            </a:xfrm>
          </p:grpSpPr>
          <p:sp>
            <p:nvSpPr>
              <p:cNvPr id="23" name="箭头: V 形 22"/>
              <p:cNvSpPr/>
              <p:nvPr/>
            </p:nvSpPr>
            <p:spPr>
              <a:xfrm>
                <a:off x="2211166" y="3781426"/>
                <a:ext cx="223460" cy="305787"/>
              </a:xfrm>
              <a:prstGeom prst="chevron">
                <a:avLst>
                  <a:gd name="adj" fmla="val 65385"/>
                </a:avLst>
              </a:prstGeom>
              <a:solidFill>
                <a:srgbClr val="DF9343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24" name="箭头: V 形 23"/>
              <p:cNvSpPr/>
              <p:nvPr/>
            </p:nvSpPr>
            <p:spPr>
              <a:xfrm>
                <a:off x="2411492" y="3781426"/>
                <a:ext cx="223460" cy="305787"/>
              </a:xfrm>
              <a:prstGeom prst="chevron">
                <a:avLst>
                  <a:gd name="adj" fmla="val 65385"/>
                </a:avLst>
              </a:prstGeom>
              <a:solidFill>
                <a:srgbClr val="DF9343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25" name="箭头: V 形 24"/>
              <p:cNvSpPr/>
              <p:nvPr/>
            </p:nvSpPr>
            <p:spPr>
              <a:xfrm>
                <a:off x="2611819" y="3781426"/>
                <a:ext cx="223460" cy="305787"/>
              </a:xfrm>
              <a:prstGeom prst="chevron">
                <a:avLst>
                  <a:gd name="adj" fmla="val 65385"/>
                </a:avLst>
              </a:prstGeom>
              <a:solidFill>
                <a:srgbClr val="DF93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 bwMode="auto">
            <a:xfrm>
              <a:off x="1496402" y="4270375"/>
              <a:ext cx="4124325" cy="70675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dist">
                <a:defRPr/>
              </a:pPr>
              <a:r>
                <a:rPr lang="zh-CN" altLang="en-US" sz="4000" dirty="0">
                  <a:solidFill>
                    <a:srgbClr val="DF9343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学期规划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D911DE5-DA92-4887-8F7D-EEBD1F888DFC}"/>
              </a:ext>
            </a:extLst>
          </p:cNvPr>
          <p:cNvGrpSpPr/>
          <p:nvPr/>
        </p:nvGrpSpPr>
        <p:grpSpPr>
          <a:xfrm>
            <a:off x="1397688" y="0"/>
            <a:ext cx="9787837" cy="5886450"/>
            <a:chOff x="1397688" y="0"/>
            <a:chExt cx="9787837" cy="5886450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AE30AB9F-92C8-4EE9-AFBC-FEBFE6D67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50045" y="3562"/>
              <a:ext cx="6554192" cy="3757017"/>
            </a:xfrm>
            <a:prstGeom prst="rect">
              <a:avLst/>
            </a:prstGeom>
          </p:spPr>
        </p:pic>
        <p:sp>
          <p:nvSpPr>
            <p:cNvPr id="3" name="箭头: 五边形 2"/>
            <p:cNvSpPr/>
            <p:nvPr/>
          </p:nvSpPr>
          <p:spPr>
            <a:xfrm rot="5400000">
              <a:off x="6875463" y="1576387"/>
              <a:ext cx="5886450" cy="2733675"/>
            </a:xfrm>
            <a:prstGeom prst="homePlate">
              <a:avLst/>
            </a:prstGeom>
            <a:solidFill>
              <a:srgbClr val="DF9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 bwMode="auto">
            <a:xfrm>
              <a:off x="8504237" y="227960"/>
              <a:ext cx="2628901" cy="264687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02</a:t>
              </a:r>
            </a:p>
          </p:txBody>
        </p:sp>
        <p:sp>
          <p:nvSpPr>
            <p:cNvPr id="5" name="文本框 4"/>
            <p:cNvSpPr txBox="1"/>
            <p:nvPr/>
          </p:nvSpPr>
          <p:spPr bwMode="auto">
            <a:xfrm>
              <a:off x="8766175" y="3635931"/>
              <a:ext cx="2105026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This template is exclusively designed by Fei 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er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 creative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B8076B5-2538-4040-AB1F-1BCC66B8DF87}"/>
                </a:ext>
              </a:extLst>
            </p:cNvPr>
            <p:cNvGrpSpPr/>
            <p:nvPr/>
          </p:nvGrpSpPr>
          <p:grpSpPr>
            <a:xfrm>
              <a:off x="1397688" y="735458"/>
              <a:ext cx="272310" cy="2268552"/>
              <a:chOff x="1397688" y="735458"/>
              <a:chExt cx="272310" cy="2268552"/>
            </a:xfrm>
          </p:grpSpPr>
          <p:sp>
            <p:nvSpPr>
              <p:cNvPr id="30" name="Oval 11"/>
              <p:cNvSpPr/>
              <p:nvPr/>
            </p:nvSpPr>
            <p:spPr>
              <a:xfrm>
                <a:off x="1397688" y="735458"/>
                <a:ext cx="272310" cy="229117"/>
              </a:xfrm>
              <a:custGeom>
                <a:avLst/>
                <a:gdLst>
                  <a:gd name="connsiteX0" fmla="*/ 491732 w 609050"/>
                  <a:gd name="connsiteY0" fmla="*/ 464941 h 512446"/>
                  <a:gd name="connsiteX1" fmla="*/ 481173 w 609050"/>
                  <a:gd name="connsiteY1" fmla="*/ 475479 h 512446"/>
                  <a:gd name="connsiteX2" fmla="*/ 491732 w 609050"/>
                  <a:gd name="connsiteY2" fmla="*/ 486101 h 512446"/>
                  <a:gd name="connsiteX3" fmla="*/ 555168 w 609050"/>
                  <a:gd name="connsiteY3" fmla="*/ 486101 h 512446"/>
                  <a:gd name="connsiteX4" fmla="*/ 565726 w 609050"/>
                  <a:gd name="connsiteY4" fmla="*/ 475479 h 512446"/>
                  <a:gd name="connsiteX5" fmla="*/ 555168 w 609050"/>
                  <a:gd name="connsiteY5" fmla="*/ 464941 h 512446"/>
                  <a:gd name="connsiteX6" fmla="*/ 29916 w 609050"/>
                  <a:gd name="connsiteY6" fmla="*/ 445621 h 512446"/>
                  <a:gd name="connsiteX7" fmla="*/ 579134 w 609050"/>
                  <a:gd name="connsiteY7" fmla="*/ 445621 h 512446"/>
                  <a:gd name="connsiteX8" fmla="*/ 609050 w 609050"/>
                  <a:gd name="connsiteY8" fmla="*/ 475563 h 512446"/>
                  <a:gd name="connsiteX9" fmla="*/ 609050 w 609050"/>
                  <a:gd name="connsiteY9" fmla="*/ 482588 h 512446"/>
                  <a:gd name="connsiteX10" fmla="*/ 579134 w 609050"/>
                  <a:gd name="connsiteY10" fmla="*/ 512446 h 512446"/>
                  <a:gd name="connsiteX11" fmla="*/ 29916 w 609050"/>
                  <a:gd name="connsiteY11" fmla="*/ 512446 h 512446"/>
                  <a:gd name="connsiteX12" fmla="*/ 0 w 609050"/>
                  <a:gd name="connsiteY12" fmla="*/ 482588 h 512446"/>
                  <a:gd name="connsiteX13" fmla="*/ 0 w 609050"/>
                  <a:gd name="connsiteY13" fmla="*/ 475563 h 512446"/>
                  <a:gd name="connsiteX14" fmla="*/ 29916 w 609050"/>
                  <a:gd name="connsiteY14" fmla="*/ 445621 h 512446"/>
                  <a:gd name="connsiteX15" fmla="*/ 58946 w 609050"/>
                  <a:gd name="connsiteY15" fmla="*/ 57153 h 512446"/>
                  <a:gd name="connsiteX16" fmla="*/ 58946 w 609050"/>
                  <a:gd name="connsiteY16" fmla="*/ 356223 h 512446"/>
                  <a:gd name="connsiteX17" fmla="*/ 550175 w 609050"/>
                  <a:gd name="connsiteY17" fmla="*/ 356223 h 512446"/>
                  <a:gd name="connsiteX18" fmla="*/ 550175 w 609050"/>
                  <a:gd name="connsiteY18" fmla="*/ 57153 h 512446"/>
                  <a:gd name="connsiteX19" fmla="*/ 80147 w 609050"/>
                  <a:gd name="connsiteY19" fmla="*/ 0 h 512446"/>
                  <a:gd name="connsiteX20" fmla="*/ 529057 w 609050"/>
                  <a:gd name="connsiteY20" fmla="*/ 0 h 512446"/>
                  <a:gd name="connsiteX21" fmla="*/ 575650 w 609050"/>
                  <a:gd name="connsiteY21" fmla="*/ 19414 h 512446"/>
                  <a:gd name="connsiteX22" fmla="*/ 595007 w 609050"/>
                  <a:gd name="connsiteY22" fmla="*/ 65939 h 512446"/>
                  <a:gd name="connsiteX23" fmla="*/ 595007 w 609050"/>
                  <a:gd name="connsiteY23" fmla="*/ 355972 h 512446"/>
                  <a:gd name="connsiteX24" fmla="*/ 575650 w 609050"/>
                  <a:gd name="connsiteY24" fmla="*/ 402497 h 512446"/>
                  <a:gd name="connsiteX25" fmla="*/ 529057 w 609050"/>
                  <a:gd name="connsiteY25" fmla="*/ 421911 h 512446"/>
                  <a:gd name="connsiteX26" fmla="*/ 80147 w 609050"/>
                  <a:gd name="connsiteY26" fmla="*/ 421911 h 512446"/>
                  <a:gd name="connsiteX27" fmla="*/ 33555 w 609050"/>
                  <a:gd name="connsiteY27" fmla="*/ 402497 h 512446"/>
                  <a:gd name="connsiteX28" fmla="*/ 14113 w 609050"/>
                  <a:gd name="connsiteY28" fmla="*/ 355972 h 512446"/>
                  <a:gd name="connsiteX29" fmla="*/ 14113 w 609050"/>
                  <a:gd name="connsiteY29" fmla="*/ 65939 h 512446"/>
                  <a:gd name="connsiteX30" fmla="*/ 33555 w 609050"/>
                  <a:gd name="connsiteY30" fmla="*/ 19414 h 512446"/>
                  <a:gd name="connsiteX31" fmla="*/ 80147 w 609050"/>
                  <a:gd name="connsiteY31" fmla="*/ 0 h 512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9050" h="512446">
                    <a:moveTo>
                      <a:pt x="491732" y="464941"/>
                    </a:moveTo>
                    <a:cubicBezTo>
                      <a:pt x="485950" y="464941"/>
                      <a:pt x="481173" y="469708"/>
                      <a:pt x="481173" y="475479"/>
                    </a:cubicBezTo>
                    <a:cubicBezTo>
                      <a:pt x="481173" y="481333"/>
                      <a:pt x="485950" y="486101"/>
                      <a:pt x="491732" y="486101"/>
                    </a:cubicBezTo>
                    <a:lnTo>
                      <a:pt x="555168" y="486101"/>
                    </a:lnTo>
                    <a:cubicBezTo>
                      <a:pt x="561033" y="486101"/>
                      <a:pt x="565726" y="481333"/>
                      <a:pt x="565726" y="475479"/>
                    </a:cubicBezTo>
                    <a:cubicBezTo>
                      <a:pt x="565726" y="469708"/>
                      <a:pt x="561033" y="464941"/>
                      <a:pt x="555168" y="464941"/>
                    </a:cubicBezTo>
                    <a:close/>
                    <a:moveTo>
                      <a:pt x="29916" y="445621"/>
                    </a:moveTo>
                    <a:lnTo>
                      <a:pt x="579134" y="445621"/>
                    </a:lnTo>
                    <a:cubicBezTo>
                      <a:pt x="595642" y="445621"/>
                      <a:pt x="609050" y="459003"/>
                      <a:pt x="609050" y="475563"/>
                    </a:cubicBezTo>
                    <a:lnTo>
                      <a:pt x="609050" y="482588"/>
                    </a:lnTo>
                    <a:cubicBezTo>
                      <a:pt x="609050" y="499064"/>
                      <a:pt x="595642" y="512446"/>
                      <a:pt x="579134" y="512446"/>
                    </a:cubicBezTo>
                    <a:lnTo>
                      <a:pt x="29916" y="512446"/>
                    </a:lnTo>
                    <a:cubicBezTo>
                      <a:pt x="13408" y="512446"/>
                      <a:pt x="0" y="499064"/>
                      <a:pt x="0" y="482588"/>
                    </a:cubicBezTo>
                    <a:lnTo>
                      <a:pt x="0" y="475563"/>
                    </a:lnTo>
                    <a:cubicBezTo>
                      <a:pt x="0" y="459003"/>
                      <a:pt x="13408" y="445621"/>
                      <a:pt x="29916" y="445621"/>
                    </a:cubicBezTo>
                    <a:close/>
                    <a:moveTo>
                      <a:pt x="58946" y="57153"/>
                    </a:moveTo>
                    <a:lnTo>
                      <a:pt x="58946" y="356223"/>
                    </a:lnTo>
                    <a:lnTo>
                      <a:pt x="550175" y="356223"/>
                    </a:lnTo>
                    <a:lnTo>
                      <a:pt x="550175" y="57153"/>
                    </a:lnTo>
                    <a:close/>
                    <a:moveTo>
                      <a:pt x="80147" y="0"/>
                    </a:moveTo>
                    <a:lnTo>
                      <a:pt x="529057" y="0"/>
                    </a:lnTo>
                    <a:cubicBezTo>
                      <a:pt x="547158" y="0"/>
                      <a:pt x="562745" y="6443"/>
                      <a:pt x="575650" y="19414"/>
                    </a:cubicBezTo>
                    <a:cubicBezTo>
                      <a:pt x="588555" y="32300"/>
                      <a:pt x="595007" y="47781"/>
                      <a:pt x="595007" y="65939"/>
                    </a:cubicBezTo>
                    <a:lnTo>
                      <a:pt x="595007" y="355972"/>
                    </a:lnTo>
                    <a:cubicBezTo>
                      <a:pt x="595007" y="374130"/>
                      <a:pt x="588555" y="389611"/>
                      <a:pt x="575650" y="402497"/>
                    </a:cubicBezTo>
                    <a:cubicBezTo>
                      <a:pt x="562745" y="415468"/>
                      <a:pt x="547158" y="421911"/>
                      <a:pt x="529057" y="421911"/>
                    </a:cubicBezTo>
                    <a:lnTo>
                      <a:pt x="80147" y="421911"/>
                    </a:lnTo>
                    <a:cubicBezTo>
                      <a:pt x="61962" y="421911"/>
                      <a:pt x="46460" y="415468"/>
                      <a:pt x="33555" y="402497"/>
                    </a:cubicBezTo>
                    <a:cubicBezTo>
                      <a:pt x="20566" y="389611"/>
                      <a:pt x="14113" y="374046"/>
                      <a:pt x="14113" y="355972"/>
                    </a:cubicBezTo>
                    <a:lnTo>
                      <a:pt x="14113" y="65939"/>
                    </a:lnTo>
                    <a:cubicBezTo>
                      <a:pt x="14113" y="47781"/>
                      <a:pt x="20566" y="32300"/>
                      <a:pt x="33555" y="19414"/>
                    </a:cubicBezTo>
                    <a:cubicBezTo>
                      <a:pt x="46460" y="6443"/>
                      <a:pt x="61962" y="0"/>
                      <a:pt x="8014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33" name="Oval 15"/>
              <p:cNvSpPr/>
              <p:nvPr/>
            </p:nvSpPr>
            <p:spPr>
              <a:xfrm>
                <a:off x="1431966" y="1726273"/>
                <a:ext cx="203754" cy="272309"/>
              </a:xfrm>
              <a:custGeom>
                <a:avLst/>
                <a:gdLst>
                  <a:gd name="connsiteX0" fmla="*/ 225169 w 450489"/>
                  <a:gd name="connsiteY0" fmla="*/ 164809 h 602064"/>
                  <a:gd name="connsiteX1" fmla="*/ 166100 w 450489"/>
                  <a:gd name="connsiteY1" fmla="*/ 223945 h 602064"/>
                  <a:gd name="connsiteX2" fmla="*/ 225169 w 450489"/>
                  <a:gd name="connsiteY2" fmla="*/ 282930 h 602064"/>
                  <a:gd name="connsiteX3" fmla="*/ 284389 w 450489"/>
                  <a:gd name="connsiteY3" fmla="*/ 223945 h 602064"/>
                  <a:gd name="connsiteX4" fmla="*/ 225169 w 450489"/>
                  <a:gd name="connsiteY4" fmla="*/ 164809 h 602064"/>
                  <a:gd name="connsiteX5" fmla="*/ 225169 w 450489"/>
                  <a:gd name="connsiteY5" fmla="*/ 100062 h 602064"/>
                  <a:gd name="connsiteX6" fmla="*/ 349228 w 450489"/>
                  <a:gd name="connsiteY6" fmla="*/ 223945 h 602064"/>
                  <a:gd name="connsiteX7" fmla="*/ 225169 w 450489"/>
                  <a:gd name="connsiteY7" fmla="*/ 347676 h 602064"/>
                  <a:gd name="connsiteX8" fmla="*/ 101261 w 450489"/>
                  <a:gd name="connsiteY8" fmla="*/ 223945 h 602064"/>
                  <a:gd name="connsiteX9" fmla="*/ 225169 w 450489"/>
                  <a:gd name="connsiteY9" fmla="*/ 100062 h 602064"/>
                  <a:gd name="connsiteX10" fmla="*/ 225169 w 450489"/>
                  <a:gd name="connsiteY10" fmla="*/ 35781 h 602064"/>
                  <a:gd name="connsiteX11" fmla="*/ 36895 w 450489"/>
                  <a:gd name="connsiteY11" fmla="*/ 223936 h 602064"/>
                  <a:gd name="connsiteX12" fmla="*/ 225169 w 450489"/>
                  <a:gd name="connsiteY12" fmla="*/ 411939 h 602064"/>
                  <a:gd name="connsiteX13" fmla="*/ 413442 w 450489"/>
                  <a:gd name="connsiteY13" fmla="*/ 223936 h 602064"/>
                  <a:gd name="connsiteX14" fmla="*/ 225169 w 450489"/>
                  <a:gd name="connsiteY14" fmla="*/ 35781 h 602064"/>
                  <a:gd name="connsiteX15" fmla="*/ 225169 w 450489"/>
                  <a:gd name="connsiteY15" fmla="*/ 0 h 602064"/>
                  <a:gd name="connsiteX16" fmla="*/ 450489 w 450489"/>
                  <a:gd name="connsiteY16" fmla="*/ 224845 h 602064"/>
                  <a:gd name="connsiteX17" fmla="*/ 225169 w 450489"/>
                  <a:gd name="connsiteY17" fmla="*/ 602064 h 602064"/>
                  <a:gd name="connsiteX18" fmla="*/ 0 w 450489"/>
                  <a:gd name="connsiteY18" fmla="*/ 224845 h 602064"/>
                  <a:gd name="connsiteX19" fmla="*/ 225169 w 450489"/>
                  <a:gd name="connsiteY19" fmla="*/ 0 h 60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50489" h="602064">
                    <a:moveTo>
                      <a:pt x="225169" y="164809"/>
                    </a:moveTo>
                    <a:cubicBezTo>
                      <a:pt x="192521" y="164809"/>
                      <a:pt x="166100" y="191193"/>
                      <a:pt x="166100" y="223945"/>
                    </a:cubicBezTo>
                    <a:cubicBezTo>
                      <a:pt x="166100" y="256546"/>
                      <a:pt x="192521" y="282930"/>
                      <a:pt x="225169" y="282930"/>
                    </a:cubicBezTo>
                    <a:cubicBezTo>
                      <a:pt x="257816" y="282930"/>
                      <a:pt x="284389" y="256546"/>
                      <a:pt x="284389" y="223945"/>
                    </a:cubicBezTo>
                    <a:cubicBezTo>
                      <a:pt x="284389" y="191193"/>
                      <a:pt x="257816" y="164809"/>
                      <a:pt x="225169" y="164809"/>
                    </a:cubicBezTo>
                    <a:close/>
                    <a:moveTo>
                      <a:pt x="225169" y="100062"/>
                    </a:moveTo>
                    <a:cubicBezTo>
                      <a:pt x="293500" y="100062"/>
                      <a:pt x="349228" y="155711"/>
                      <a:pt x="349228" y="223945"/>
                    </a:cubicBezTo>
                    <a:cubicBezTo>
                      <a:pt x="349228" y="292179"/>
                      <a:pt x="293500" y="347676"/>
                      <a:pt x="225169" y="347676"/>
                    </a:cubicBezTo>
                    <a:cubicBezTo>
                      <a:pt x="156837" y="347676"/>
                      <a:pt x="101261" y="292179"/>
                      <a:pt x="101261" y="223945"/>
                    </a:cubicBezTo>
                    <a:cubicBezTo>
                      <a:pt x="101261" y="155711"/>
                      <a:pt x="156837" y="100062"/>
                      <a:pt x="225169" y="100062"/>
                    </a:cubicBezTo>
                    <a:close/>
                    <a:moveTo>
                      <a:pt x="225169" y="35781"/>
                    </a:moveTo>
                    <a:cubicBezTo>
                      <a:pt x="121315" y="35781"/>
                      <a:pt x="36895" y="120231"/>
                      <a:pt x="36895" y="223936"/>
                    </a:cubicBezTo>
                    <a:cubicBezTo>
                      <a:pt x="36895" y="327489"/>
                      <a:pt x="121315" y="411939"/>
                      <a:pt x="225169" y="411939"/>
                    </a:cubicBezTo>
                    <a:cubicBezTo>
                      <a:pt x="329022" y="411939"/>
                      <a:pt x="413442" y="327489"/>
                      <a:pt x="413442" y="223936"/>
                    </a:cubicBezTo>
                    <a:cubicBezTo>
                      <a:pt x="413442" y="120231"/>
                      <a:pt x="329022" y="35781"/>
                      <a:pt x="225169" y="35781"/>
                    </a:cubicBezTo>
                    <a:close/>
                    <a:moveTo>
                      <a:pt x="225169" y="0"/>
                    </a:moveTo>
                    <a:cubicBezTo>
                      <a:pt x="349672" y="0"/>
                      <a:pt x="450489" y="100673"/>
                      <a:pt x="450489" y="224845"/>
                    </a:cubicBezTo>
                    <a:cubicBezTo>
                      <a:pt x="450489" y="415577"/>
                      <a:pt x="225169" y="602064"/>
                      <a:pt x="225169" y="602064"/>
                    </a:cubicBezTo>
                    <a:cubicBezTo>
                      <a:pt x="225169" y="602064"/>
                      <a:pt x="0" y="415577"/>
                      <a:pt x="0" y="224845"/>
                    </a:cubicBezTo>
                    <a:cubicBezTo>
                      <a:pt x="0" y="100673"/>
                      <a:pt x="100817" y="0"/>
                      <a:pt x="2251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36" name="Oval 18"/>
              <p:cNvSpPr/>
              <p:nvPr/>
            </p:nvSpPr>
            <p:spPr>
              <a:xfrm>
                <a:off x="1397688" y="2745666"/>
                <a:ext cx="272310" cy="258344"/>
              </a:xfrm>
              <a:custGeom>
                <a:avLst/>
                <a:gdLst>
                  <a:gd name="connsiteX0" fmla="*/ 408423 w 606792"/>
                  <a:gd name="connsiteY0" fmla="*/ 222069 h 575673"/>
                  <a:gd name="connsiteX1" fmla="*/ 455147 w 606792"/>
                  <a:gd name="connsiteY1" fmla="*/ 269992 h 575673"/>
                  <a:gd name="connsiteX2" fmla="*/ 264516 w 606792"/>
                  <a:gd name="connsiteY2" fmla="*/ 454441 h 575673"/>
                  <a:gd name="connsiteX3" fmla="*/ 146212 w 606792"/>
                  <a:gd name="connsiteY3" fmla="*/ 336338 h 575673"/>
                  <a:gd name="connsiteX4" fmla="*/ 186216 w 606792"/>
                  <a:gd name="connsiteY4" fmla="*/ 295977 h 575673"/>
                  <a:gd name="connsiteX5" fmla="*/ 261849 w 606792"/>
                  <a:gd name="connsiteY5" fmla="*/ 371481 h 575673"/>
                  <a:gd name="connsiteX6" fmla="*/ 60690 w 606792"/>
                  <a:gd name="connsiteY6" fmla="*/ 121206 h 575673"/>
                  <a:gd name="connsiteX7" fmla="*/ 60690 w 606792"/>
                  <a:gd name="connsiteY7" fmla="*/ 515070 h 575673"/>
                  <a:gd name="connsiteX8" fmla="*/ 546102 w 606792"/>
                  <a:gd name="connsiteY8" fmla="*/ 515070 h 575673"/>
                  <a:gd name="connsiteX9" fmla="*/ 546102 w 606792"/>
                  <a:gd name="connsiteY9" fmla="*/ 121206 h 575673"/>
                  <a:gd name="connsiteX10" fmla="*/ 515811 w 606792"/>
                  <a:gd name="connsiteY10" fmla="*/ 121206 h 575673"/>
                  <a:gd name="connsiteX11" fmla="*/ 515811 w 606792"/>
                  <a:gd name="connsiteY11" fmla="*/ 151454 h 575673"/>
                  <a:gd name="connsiteX12" fmla="*/ 455121 w 606792"/>
                  <a:gd name="connsiteY12" fmla="*/ 151454 h 575673"/>
                  <a:gd name="connsiteX13" fmla="*/ 455121 w 606792"/>
                  <a:gd name="connsiteY13" fmla="*/ 121206 h 575673"/>
                  <a:gd name="connsiteX14" fmla="*/ 394431 w 606792"/>
                  <a:gd name="connsiteY14" fmla="*/ 121206 h 575673"/>
                  <a:gd name="connsiteX15" fmla="*/ 394431 w 606792"/>
                  <a:gd name="connsiteY15" fmla="*/ 151454 h 575673"/>
                  <a:gd name="connsiteX16" fmla="*/ 333741 w 606792"/>
                  <a:gd name="connsiteY16" fmla="*/ 151454 h 575673"/>
                  <a:gd name="connsiteX17" fmla="*/ 333741 w 606792"/>
                  <a:gd name="connsiteY17" fmla="*/ 121206 h 575673"/>
                  <a:gd name="connsiteX18" fmla="*/ 273051 w 606792"/>
                  <a:gd name="connsiteY18" fmla="*/ 121206 h 575673"/>
                  <a:gd name="connsiteX19" fmla="*/ 273051 w 606792"/>
                  <a:gd name="connsiteY19" fmla="*/ 151454 h 575673"/>
                  <a:gd name="connsiteX20" fmla="*/ 212361 w 606792"/>
                  <a:gd name="connsiteY20" fmla="*/ 151454 h 575673"/>
                  <a:gd name="connsiteX21" fmla="*/ 212361 w 606792"/>
                  <a:gd name="connsiteY21" fmla="*/ 121206 h 575673"/>
                  <a:gd name="connsiteX22" fmla="*/ 151671 w 606792"/>
                  <a:gd name="connsiteY22" fmla="*/ 121206 h 575673"/>
                  <a:gd name="connsiteX23" fmla="*/ 151671 w 606792"/>
                  <a:gd name="connsiteY23" fmla="*/ 151454 h 575673"/>
                  <a:gd name="connsiteX24" fmla="*/ 90981 w 606792"/>
                  <a:gd name="connsiteY24" fmla="*/ 151454 h 575673"/>
                  <a:gd name="connsiteX25" fmla="*/ 90981 w 606792"/>
                  <a:gd name="connsiteY25" fmla="*/ 121206 h 575673"/>
                  <a:gd name="connsiteX26" fmla="*/ 90981 w 606792"/>
                  <a:gd name="connsiteY26" fmla="*/ 0 h 575673"/>
                  <a:gd name="connsiteX27" fmla="*/ 151671 w 606792"/>
                  <a:gd name="connsiteY27" fmla="*/ 0 h 575673"/>
                  <a:gd name="connsiteX28" fmla="*/ 151671 w 606792"/>
                  <a:gd name="connsiteY28" fmla="*/ 60603 h 575673"/>
                  <a:gd name="connsiteX29" fmla="*/ 212361 w 606792"/>
                  <a:gd name="connsiteY29" fmla="*/ 60603 h 575673"/>
                  <a:gd name="connsiteX30" fmla="*/ 212361 w 606792"/>
                  <a:gd name="connsiteY30" fmla="*/ 0 h 575673"/>
                  <a:gd name="connsiteX31" fmla="*/ 273051 w 606792"/>
                  <a:gd name="connsiteY31" fmla="*/ 0 h 575673"/>
                  <a:gd name="connsiteX32" fmla="*/ 273051 w 606792"/>
                  <a:gd name="connsiteY32" fmla="*/ 60603 h 575673"/>
                  <a:gd name="connsiteX33" fmla="*/ 333741 w 606792"/>
                  <a:gd name="connsiteY33" fmla="*/ 60603 h 575673"/>
                  <a:gd name="connsiteX34" fmla="*/ 333741 w 606792"/>
                  <a:gd name="connsiteY34" fmla="*/ 0 h 575673"/>
                  <a:gd name="connsiteX35" fmla="*/ 394431 w 606792"/>
                  <a:gd name="connsiteY35" fmla="*/ 0 h 575673"/>
                  <a:gd name="connsiteX36" fmla="*/ 394431 w 606792"/>
                  <a:gd name="connsiteY36" fmla="*/ 60603 h 575673"/>
                  <a:gd name="connsiteX37" fmla="*/ 455121 w 606792"/>
                  <a:gd name="connsiteY37" fmla="*/ 60603 h 575673"/>
                  <a:gd name="connsiteX38" fmla="*/ 455121 w 606792"/>
                  <a:gd name="connsiteY38" fmla="*/ 0 h 575673"/>
                  <a:gd name="connsiteX39" fmla="*/ 515811 w 606792"/>
                  <a:gd name="connsiteY39" fmla="*/ 0 h 575673"/>
                  <a:gd name="connsiteX40" fmla="*/ 515811 w 606792"/>
                  <a:gd name="connsiteY40" fmla="*/ 60603 h 575673"/>
                  <a:gd name="connsiteX41" fmla="*/ 606792 w 606792"/>
                  <a:gd name="connsiteY41" fmla="*/ 60603 h 575673"/>
                  <a:gd name="connsiteX42" fmla="*/ 606792 w 606792"/>
                  <a:gd name="connsiteY42" fmla="*/ 575673 h 575673"/>
                  <a:gd name="connsiteX43" fmla="*/ 0 w 606792"/>
                  <a:gd name="connsiteY43" fmla="*/ 575673 h 575673"/>
                  <a:gd name="connsiteX44" fmla="*/ 0 w 606792"/>
                  <a:gd name="connsiteY44" fmla="*/ 60603 h 575673"/>
                  <a:gd name="connsiteX45" fmla="*/ 90981 w 606792"/>
                  <a:gd name="connsiteY45" fmla="*/ 60603 h 575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606792" h="575673">
                    <a:moveTo>
                      <a:pt x="408423" y="222069"/>
                    </a:moveTo>
                    <a:lnTo>
                      <a:pt x="455147" y="269992"/>
                    </a:lnTo>
                    <a:lnTo>
                      <a:pt x="264516" y="454441"/>
                    </a:lnTo>
                    <a:lnTo>
                      <a:pt x="146212" y="336338"/>
                    </a:lnTo>
                    <a:lnTo>
                      <a:pt x="186216" y="295977"/>
                    </a:lnTo>
                    <a:lnTo>
                      <a:pt x="261849" y="371481"/>
                    </a:lnTo>
                    <a:close/>
                    <a:moveTo>
                      <a:pt x="60690" y="121206"/>
                    </a:moveTo>
                    <a:lnTo>
                      <a:pt x="60690" y="515070"/>
                    </a:lnTo>
                    <a:lnTo>
                      <a:pt x="546102" y="515070"/>
                    </a:lnTo>
                    <a:lnTo>
                      <a:pt x="546102" y="121206"/>
                    </a:lnTo>
                    <a:lnTo>
                      <a:pt x="515811" y="121206"/>
                    </a:lnTo>
                    <a:lnTo>
                      <a:pt x="515811" y="151454"/>
                    </a:lnTo>
                    <a:lnTo>
                      <a:pt x="455121" y="151454"/>
                    </a:lnTo>
                    <a:lnTo>
                      <a:pt x="455121" y="121206"/>
                    </a:lnTo>
                    <a:lnTo>
                      <a:pt x="394431" y="121206"/>
                    </a:lnTo>
                    <a:lnTo>
                      <a:pt x="394431" y="151454"/>
                    </a:lnTo>
                    <a:lnTo>
                      <a:pt x="333741" y="151454"/>
                    </a:lnTo>
                    <a:lnTo>
                      <a:pt x="333741" y="121206"/>
                    </a:lnTo>
                    <a:lnTo>
                      <a:pt x="273051" y="121206"/>
                    </a:lnTo>
                    <a:lnTo>
                      <a:pt x="273051" y="151454"/>
                    </a:lnTo>
                    <a:lnTo>
                      <a:pt x="212361" y="151454"/>
                    </a:lnTo>
                    <a:lnTo>
                      <a:pt x="212361" y="121206"/>
                    </a:lnTo>
                    <a:lnTo>
                      <a:pt x="151671" y="121206"/>
                    </a:lnTo>
                    <a:lnTo>
                      <a:pt x="151671" y="151454"/>
                    </a:lnTo>
                    <a:lnTo>
                      <a:pt x="90981" y="151454"/>
                    </a:lnTo>
                    <a:lnTo>
                      <a:pt x="90981" y="121206"/>
                    </a:lnTo>
                    <a:close/>
                    <a:moveTo>
                      <a:pt x="90981" y="0"/>
                    </a:moveTo>
                    <a:lnTo>
                      <a:pt x="151671" y="0"/>
                    </a:lnTo>
                    <a:lnTo>
                      <a:pt x="151671" y="60603"/>
                    </a:lnTo>
                    <a:lnTo>
                      <a:pt x="212361" y="60603"/>
                    </a:lnTo>
                    <a:lnTo>
                      <a:pt x="212361" y="0"/>
                    </a:lnTo>
                    <a:lnTo>
                      <a:pt x="273051" y="0"/>
                    </a:lnTo>
                    <a:lnTo>
                      <a:pt x="273051" y="60603"/>
                    </a:lnTo>
                    <a:lnTo>
                      <a:pt x="333741" y="60603"/>
                    </a:lnTo>
                    <a:lnTo>
                      <a:pt x="333741" y="0"/>
                    </a:lnTo>
                    <a:lnTo>
                      <a:pt x="394431" y="0"/>
                    </a:lnTo>
                    <a:lnTo>
                      <a:pt x="394431" y="60603"/>
                    </a:lnTo>
                    <a:lnTo>
                      <a:pt x="455121" y="60603"/>
                    </a:lnTo>
                    <a:lnTo>
                      <a:pt x="455121" y="0"/>
                    </a:lnTo>
                    <a:lnTo>
                      <a:pt x="515811" y="0"/>
                    </a:lnTo>
                    <a:lnTo>
                      <a:pt x="515811" y="60603"/>
                    </a:lnTo>
                    <a:lnTo>
                      <a:pt x="606792" y="60603"/>
                    </a:lnTo>
                    <a:lnTo>
                      <a:pt x="606792" y="575673"/>
                    </a:lnTo>
                    <a:lnTo>
                      <a:pt x="0" y="575673"/>
                    </a:lnTo>
                    <a:lnTo>
                      <a:pt x="0" y="60603"/>
                    </a:lnTo>
                    <a:lnTo>
                      <a:pt x="90981" y="606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58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 rot="5400000">
            <a:off x="5491164" y="-1404232"/>
            <a:ext cx="1209675" cy="12192000"/>
          </a:xfrm>
          <a:prstGeom prst="rect">
            <a:avLst/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133">
              <a:solidFill>
                <a:schemeClr val="bg1">
                  <a:lumMod val="50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5" name="Group 12"/>
          <p:cNvGrpSpPr/>
          <p:nvPr/>
        </p:nvGrpSpPr>
        <p:grpSpPr>
          <a:xfrm>
            <a:off x="1622644" y="1884399"/>
            <a:ext cx="8871273" cy="1592768"/>
            <a:chOff x="2355850" y="1637680"/>
            <a:chExt cx="7418388" cy="1331913"/>
          </a:xfrm>
        </p:grpSpPr>
        <p:sp>
          <p:nvSpPr>
            <p:cNvPr id="26" name="Rectangle 2"/>
            <p:cNvSpPr/>
            <p:nvPr/>
          </p:nvSpPr>
          <p:spPr>
            <a:xfrm>
              <a:off x="2763838" y="2348880"/>
              <a:ext cx="1614487" cy="465138"/>
            </a:xfrm>
            <a:prstGeom prst="rect">
              <a:avLst/>
            </a:prstGeom>
            <a:pattFill prst="dkDnDiag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3">
                <a:solidFill>
                  <a:schemeClr val="bg1">
                    <a:lumMod val="50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27" name="Rectangle 3"/>
            <p:cNvSpPr/>
            <p:nvPr/>
          </p:nvSpPr>
          <p:spPr>
            <a:xfrm>
              <a:off x="7732713" y="2348880"/>
              <a:ext cx="1614487" cy="465138"/>
            </a:xfrm>
            <a:prstGeom prst="rect">
              <a:avLst/>
            </a:prstGeom>
            <a:pattFill prst="dkDnDiag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3">
                <a:solidFill>
                  <a:schemeClr val="bg1">
                    <a:lumMod val="50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28" name="Rectangle 4"/>
            <p:cNvSpPr/>
            <p:nvPr/>
          </p:nvSpPr>
          <p:spPr>
            <a:xfrm>
              <a:off x="6075363" y="2348880"/>
              <a:ext cx="1614487" cy="465138"/>
            </a:xfrm>
            <a:prstGeom prst="rect">
              <a:avLst/>
            </a:prstGeom>
            <a:pattFill prst="dkDnDiag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3">
                <a:solidFill>
                  <a:schemeClr val="bg1">
                    <a:lumMod val="50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29" name="Rectangle 5"/>
            <p:cNvSpPr/>
            <p:nvPr/>
          </p:nvSpPr>
          <p:spPr>
            <a:xfrm>
              <a:off x="4419600" y="2348880"/>
              <a:ext cx="1614488" cy="465138"/>
            </a:xfrm>
            <a:prstGeom prst="rect">
              <a:avLst/>
            </a:prstGeom>
            <a:pattFill prst="dkDnDiag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3">
                <a:solidFill>
                  <a:schemeClr val="bg1">
                    <a:lumMod val="50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30" name="Oval 7"/>
            <p:cNvSpPr/>
            <p:nvPr/>
          </p:nvSpPr>
          <p:spPr bwMode="auto">
            <a:xfrm>
              <a:off x="2355850" y="2158380"/>
              <a:ext cx="804863" cy="8048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3">
                <a:solidFill>
                  <a:schemeClr val="bg1">
                    <a:lumMod val="50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31" name="Oval 10"/>
            <p:cNvSpPr/>
            <p:nvPr/>
          </p:nvSpPr>
          <p:spPr bwMode="auto">
            <a:xfrm>
              <a:off x="3956050" y="2158380"/>
              <a:ext cx="804863" cy="8048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3">
                <a:solidFill>
                  <a:schemeClr val="bg1">
                    <a:lumMod val="50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32" name="Oval 13"/>
            <p:cNvSpPr/>
            <p:nvPr/>
          </p:nvSpPr>
          <p:spPr bwMode="auto">
            <a:xfrm>
              <a:off x="7323138" y="2158380"/>
              <a:ext cx="804862" cy="8048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3">
                <a:solidFill>
                  <a:schemeClr val="bg1">
                    <a:lumMod val="50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33" name="Oval 19"/>
            <p:cNvSpPr/>
            <p:nvPr/>
          </p:nvSpPr>
          <p:spPr bwMode="auto">
            <a:xfrm>
              <a:off x="5626100" y="2164730"/>
              <a:ext cx="804863" cy="8048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3">
                <a:solidFill>
                  <a:schemeClr val="bg1">
                    <a:lumMod val="50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34" name="Oval 24"/>
            <p:cNvSpPr/>
            <p:nvPr/>
          </p:nvSpPr>
          <p:spPr bwMode="auto">
            <a:xfrm>
              <a:off x="8969375" y="2164730"/>
              <a:ext cx="804863" cy="80486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3">
                <a:solidFill>
                  <a:schemeClr val="bg1">
                    <a:lumMod val="50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35" name="TextBox 26"/>
            <p:cNvSpPr txBox="1">
              <a:spLocks/>
            </p:cNvSpPr>
            <p:nvPr/>
          </p:nvSpPr>
          <p:spPr bwMode="auto">
            <a:xfrm>
              <a:off x="2581804" y="1637680"/>
              <a:ext cx="351472" cy="3345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133">
                  <a:solidFill>
                    <a:schemeClr val="bg1">
                      <a:lumMod val="50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01</a:t>
              </a:r>
            </a:p>
          </p:txBody>
        </p:sp>
        <p:sp>
          <p:nvSpPr>
            <p:cNvPr id="36" name="TextBox 27"/>
            <p:cNvSpPr txBox="1">
              <a:spLocks/>
            </p:cNvSpPr>
            <p:nvPr/>
          </p:nvSpPr>
          <p:spPr bwMode="auto">
            <a:xfrm>
              <a:off x="4185942" y="1637680"/>
              <a:ext cx="376940" cy="3345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133">
                  <a:solidFill>
                    <a:schemeClr val="bg1">
                      <a:lumMod val="50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02</a:t>
              </a:r>
            </a:p>
          </p:txBody>
        </p:sp>
        <p:sp>
          <p:nvSpPr>
            <p:cNvPr id="37" name="TextBox 28"/>
            <p:cNvSpPr txBox="1">
              <a:spLocks/>
            </p:cNvSpPr>
            <p:nvPr/>
          </p:nvSpPr>
          <p:spPr bwMode="auto">
            <a:xfrm>
              <a:off x="5815547" y="1637680"/>
              <a:ext cx="383644" cy="3345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133">
                  <a:solidFill>
                    <a:schemeClr val="bg1">
                      <a:lumMod val="50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03</a:t>
              </a:r>
            </a:p>
          </p:txBody>
        </p:sp>
        <p:sp>
          <p:nvSpPr>
            <p:cNvPr id="38" name="TextBox 29"/>
            <p:cNvSpPr txBox="1">
              <a:spLocks/>
            </p:cNvSpPr>
            <p:nvPr/>
          </p:nvSpPr>
          <p:spPr bwMode="auto">
            <a:xfrm>
              <a:off x="7451855" y="1637680"/>
              <a:ext cx="376940" cy="3345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133">
                  <a:solidFill>
                    <a:schemeClr val="bg1">
                      <a:lumMod val="50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04</a:t>
              </a:r>
            </a:p>
          </p:txBody>
        </p:sp>
        <p:sp>
          <p:nvSpPr>
            <p:cNvPr id="39" name="TextBox 30"/>
            <p:cNvSpPr txBox="1">
              <a:spLocks/>
            </p:cNvSpPr>
            <p:nvPr/>
          </p:nvSpPr>
          <p:spPr bwMode="auto">
            <a:xfrm>
              <a:off x="9081459" y="1637680"/>
              <a:ext cx="580693" cy="3345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133">
                  <a:solidFill>
                    <a:schemeClr val="bg1">
                      <a:lumMod val="50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GOAL</a:t>
              </a:r>
            </a:p>
          </p:txBody>
        </p:sp>
      </p:grpSp>
      <p:grpSp>
        <p:nvGrpSpPr>
          <p:cNvPr id="6" name="Group 11"/>
          <p:cNvGrpSpPr/>
          <p:nvPr/>
        </p:nvGrpSpPr>
        <p:grpSpPr>
          <a:xfrm>
            <a:off x="1018613" y="4302666"/>
            <a:ext cx="2164200" cy="523220"/>
            <a:chOff x="1018610" y="4302665"/>
            <a:chExt cx="2164199" cy="523220"/>
          </a:xfrm>
        </p:grpSpPr>
        <p:sp>
          <p:nvSpPr>
            <p:cNvPr id="22" name="TextBox 31"/>
            <p:cNvSpPr txBox="1">
              <a:spLocks/>
            </p:cNvSpPr>
            <p:nvPr/>
          </p:nvSpPr>
          <p:spPr bwMode="auto">
            <a:xfrm>
              <a:off x="1018610" y="4302665"/>
              <a:ext cx="59824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667" b="1">
                  <a:solidFill>
                    <a:schemeClr val="bg1">
                      <a:lumMod val="50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01</a:t>
              </a:r>
            </a:p>
          </p:txBody>
        </p:sp>
        <p:sp>
          <p:nvSpPr>
            <p:cNvPr id="24" name="TextBox 36"/>
            <p:cNvSpPr txBox="1">
              <a:spLocks/>
            </p:cNvSpPr>
            <p:nvPr/>
          </p:nvSpPr>
          <p:spPr bwMode="auto">
            <a:xfrm>
              <a:off x="1603182" y="4441164"/>
              <a:ext cx="157962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6000" tIns="0" rIns="288000" bIns="0" anchor="ctr" anchorCtr="0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/>
              <a:r>
                <a:rPr lang="zh-CN" altLang="en-US" sz="1867" b="1" dirty="0">
                  <a:solidFill>
                    <a:schemeClr val="bg1">
                      <a:lumMod val="50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项目框架重构</a:t>
              </a:r>
            </a:p>
          </p:txBody>
        </p:sp>
      </p:grpSp>
      <p:grpSp>
        <p:nvGrpSpPr>
          <p:cNvPr id="7" name="Group 9"/>
          <p:cNvGrpSpPr/>
          <p:nvPr/>
        </p:nvGrpSpPr>
        <p:grpSpPr>
          <a:xfrm>
            <a:off x="3569294" y="4329837"/>
            <a:ext cx="2202557" cy="523220"/>
            <a:chOff x="3569292" y="4302665"/>
            <a:chExt cx="2202557" cy="523220"/>
          </a:xfrm>
        </p:grpSpPr>
        <p:sp>
          <p:nvSpPr>
            <p:cNvPr id="18" name="TextBox 34"/>
            <p:cNvSpPr txBox="1">
              <a:spLocks/>
            </p:cNvSpPr>
            <p:nvPr/>
          </p:nvSpPr>
          <p:spPr bwMode="auto">
            <a:xfrm>
              <a:off x="3569292" y="4302665"/>
              <a:ext cx="59824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667" b="1">
                  <a:solidFill>
                    <a:schemeClr val="bg1">
                      <a:lumMod val="50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02</a:t>
              </a:r>
            </a:p>
          </p:txBody>
        </p:sp>
        <p:sp>
          <p:nvSpPr>
            <p:cNvPr id="20" name="TextBox 41"/>
            <p:cNvSpPr txBox="1">
              <a:spLocks/>
            </p:cNvSpPr>
            <p:nvPr/>
          </p:nvSpPr>
          <p:spPr bwMode="auto">
            <a:xfrm>
              <a:off x="4192222" y="4413992"/>
              <a:ext cx="157962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6000" tIns="0" rIns="288000" bIns="0" anchor="ctr" anchorCtr="0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/>
              <a:r>
                <a:rPr lang="zh-CN" altLang="en-US" sz="1867" b="1" dirty="0">
                  <a:solidFill>
                    <a:schemeClr val="bg1">
                      <a:lumMod val="50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 实现基础功能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176316" y="4330776"/>
            <a:ext cx="2285515" cy="523220"/>
            <a:chOff x="6176314" y="4302665"/>
            <a:chExt cx="2285515" cy="523220"/>
          </a:xfrm>
        </p:grpSpPr>
        <p:sp>
          <p:nvSpPr>
            <p:cNvPr id="14" name="TextBox 37"/>
            <p:cNvSpPr txBox="1">
              <a:spLocks/>
            </p:cNvSpPr>
            <p:nvPr/>
          </p:nvSpPr>
          <p:spPr bwMode="auto">
            <a:xfrm>
              <a:off x="6176314" y="4302665"/>
              <a:ext cx="59824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667" b="1">
                  <a:solidFill>
                    <a:schemeClr val="bg1">
                      <a:lumMod val="50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03</a:t>
              </a:r>
            </a:p>
          </p:txBody>
        </p:sp>
        <p:sp>
          <p:nvSpPr>
            <p:cNvPr id="16" name="TextBox 58"/>
            <p:cNvSpPr txBox="1">
              <a:spLocks/>
            </p:cNvSpPr>
            <p:nvPr/>
          </p:nvSpPr>
          <p:spPr bwMode="auto">
            <a:xfrm>
              <a:off x="6882202" y="4413053"/>
              <a:ext cx="157962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6000" tIns="0" rIns="288000" bIns="0" anchor="ctr" anchorCtr="0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/>
              <a:r>
                <a:rPr lang="zh-CN" altLang="en-US" sz="1867" b="1" dirty="0">
                  <a:solidFill>
                    <a:schemeClr val="bg1">
                      <a:lumMod val="50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添加新的功能 </a:t>
              </a:r>
            </a:p>
          </p:txBody>
        </p:sp>
      </p:grpSp>
      <p:grpSp>
        <p:nvGrpSpPr>
          <p:cNvPr id="9" name="Group 6"/>
          <p:cNvGrpSpPr/>
          <p:nvPr/>
        </p:nvGrpSpPr>
        <p:grpSpPr>
          <a:xfrm>
            <a:off x="8760952" y="4330776"/>
            <a:ext cx="2177803" cy="523220"/>
            <a:chOff x="8760952" y="4302665"/>
            <a:chExt cx="2177803" cy="523220"/>
          </a:xfrm>
        </p:grpSpPr>
        <p:sp>
          <p:nvSpPr>
            <p:cNvPr id="10" name="TextBox 40"/>
            <p:cNvSpPr txBox="1">
              <a:spLocks/>
            </p:cNvSpPr>
            <p:nvPr/>
          </p:nvSpPr>
          <p:spPr bwMode="auto">
            <a:xfrm>
              <a:off x="8760952" y="4302665"/>
              <a:ext cx="59824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667" b="1">
                  <a:solidFill>
                    <a:schemeClr val="bg1">
                      <a:lumMod val="50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04</a:t>
              </a:r>
            </a:p>
          </p:txBody>
        </p:sp>
        <p:sp>
          <p:nvSpPr>
            <p:cNvPr id="12" name="TextBox 61"/>
            <p:cNvSpPr txBox="1">
              <a:spLocks/>
            </p:cNvSpPr>
            <p:nvPr/>
          </p:nvSpPr>
          <p:spPr bwMode="auto">
            <a:xfrm>
              <a:off x="9359128" y="4410041"/>
              <a:ext cx="157962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6000" tIns="0" rIns="288000" bIns="0" anchor="ctr" anchorCtr="0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/>
              <a:r>
                <a:rPr lang="zh-CN" altLang="en-US" sz="1867" b="1" dirty="0">
                  <a:solidFill>
                    <a:schemeClr val="bg1">
                      <a:lumMod val="50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全方位整理优化 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CF4ED71-AE4B-4800-8D72-F15A9A4A411F}"/>
              </a:ext>
            </a:extLst>
          </p:cNvPr>
          <p:cNvGrpSpPr/>
          <p:nvPr/>
        </p:nvGrpSpPr>
        <p:grpSpPr>
          <a:xfrm>
            <a:off x="-450977" y="107268"/>
            <a:ext cx="4135662" cy="844457"/>
            <a:chOff x="-427199" y="288747"/>
            <a:chExt cx="4135662" cy="844457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168E4946-E94E-4406-9A5F-5636648BF0E9}"/>
                </a:ext>
              </a:extLst>
            </p:cNvPr>
            <p:cNvSpPr/>
            <p:nvPr/>
          </p:nvSpPr>
          <p:spPr>
            <a:xfrm>
              <a:off x="-427199" y="288747"/>
              <a:ext cx="844457" cy="8444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61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2F4D59D-42D4-41A0-9B4D-776F9F491221}"/>
                </a:ext>
              </a:extLst>
            </p:cNvPr>
            <p:cNvSpPr txBox="1"/>
            <p:nvPr/>
          </p:nvSpPr>
          <p:spPr>
            <a:xfrm>
              <a:off x="417258" y="444235"/>
              <a:ext cx="3291205" cy="519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学期规划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6E625CC-29F1-400E-BB47-1E9576320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20326" y="2698828"/>
            <a:ext cx="628351" cy="628351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D645066B-79B2-4657-94FB-4EA1D2987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615" y="2638745"/>
            <a:ext cx="652377" cy="65237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5B52FB09-7C6A-4E12-A252-BF42B637C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023" y="2686815"/>
            <a:ext cx="556235" cy="556235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985687DD-3177-44B6-BA01-7BD27124A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72" y="2625397"/>
            <a:ext cx="765858" cy="765858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74009E2-C764-4DF6-B661-03ACFD6D8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896" y="2618142"/>
            <a:ext cx="773113" cy="77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9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812E0C67-EAF1-447B-9477-19A968879BBC}"/>
              </a:ext>
            </a:extLst>
          </p:cNvPr>
          <p:cNvGrpSpPr/>
          <p:nvPr/>
        </p:nvGrpSpPr>
        <p:grpSpPr>
          <a:xfrm>
            <a:off x="4761" y="3635930"/>
            <a:ext cx="5615966" cy="3222069"/>
            <a:chOff x="4761" y="3635930"/>
            <a:chExt cx="5615966" cy="3222069"/>
          </a:xfrm>
        </p:grpSpPr>
        <p:sp>
          <p:nvSpPr>
            <p:cNvPr id="21" name="等腰三角形 20"/>
            <p:cNvSpPr/>
            <p:nvPr/>
          </p:nvSpPr>
          <p:spPr>
            <a:xfrm flipH="1">
              <a:off x="4761" y="3635930"/>
              <a:ext cx="3175001" cy="3222069"/>
            </a:xfrm>
            <a:prstGeom prst="triangle">
              <a:avLst>
                <a:gd name="adj" fmla="val 100000"/>
              </a:avLst>
            </a:prstGeom>
            <a:solidFill>
              <a:srgbClr val="DF934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663921" y="5816913"/>
              <a:ext cx="465934" cy="228287"/>
              <a:chOff x="2211166" y="3781426"/>
              <a:chExt cx="624113" cy="305787"/>
            </a:xfrm>
          </p:grpSpPr>
          <p:sp>
            <p:nvSpPr>
              <p:cNvPr id="23" name="箭头: V 形 22"/>
              <p:cNvSpPr/>
              <p:nvPr/>
            </p:nvSpPr>
            <p:spPr>
              <a:xfrm>
                <a:off x="2211166" y="3781426"/>
                <a:ext cx="223460" cy="305787"/>
              </a:xfrm>
              <a:prstGeom prst="chevron">
                <a:avLst>
                  <a:gd name="adj" fmla="val 65385"/>
                </a:avLst>
              </a:prstGeom>
              <a:solidFill>
                <a:srgbClr val="DF9343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24" name="箭头: V 形 23"/>
              <p:cNvSpPr/>
              <p:nvPr/>
            </p:nvSpPr>
            <p:spPr>
              <a:xfrm>
                <a:off x="2411492" y="3781426"/>
                <a:ext cx="223460" cy="305787"/>
              </a:xfrm>
              <a:prstGeom prst="chevron">
                <a:avLst>
                  <a:gd name="adj" fmla="val 65385"/>
                </a:avLst>
              </a:prstGeom>
              <a:solidFill>
                <a:srgbClr val="DF9343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25" name="箭头: V 形 24"/>
              <p:cNvSpPr/>
              <p:nvPr/>
            </p:nvSpPr>
            <p:spPr>
              <a:xfrm>
                <a:off x="2611819" y="3781426"/>
                <a:ext cx="223460" cy="305787"/>
              </a:xfrm>
              <a:prstGeom prst="chevron">
                <a:avLst>
                  <a:gd name="adj" fmla="val 65385"/>
                </a:avLst>
              </a:prstGeom>
              <a:solidFill>
                <a:srgbClr val="DF93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 bwMode="auto">
            <a:xfrm>
              <a:off x="1496402" y="4270375"/>
              <a:ext cx="4124325" cy="70675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dist">
                <a:defRPr/>
              </a:pPr>
              <a:r>
                <a:rPr lang="zh-CN" altLang="en-US" sz="4000" dirty="0">
                  <a:solidFill>
                    <a:srgbClr val="DF9343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项目展示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D911DE5-DA92-4887-8F7D-EEBD1F888DFC}"/>
              </a:ext>
            </a:extLst>
          </p:cNvPr>
          <p:cNvGrpSpPr/>
          <p:nvPr/>
        </p:nvGrpSpPr>
        <p:grpSpPr>
          <a:xfrm>
            <a:off x="1397688" y="0"/>
            <a:ext cx="9787837" cy="5886450"/>
            <a:chOff x="1397688" y="0"/>
            <a:chExt cx="9787837" cy="5886450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AE30AB9F-92C8-4EE9-AFBC-FEBFE6D67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72420" y="3562"/>
              <a:ext cx="6971381" cy="3757017"/>
            </a:xfrm>
            <a:prstGeom prst="rect">
              <a:avLst/>
            </a:prstGeom>
          </p:spPr>
        </p:pic>
        <p:sp>
          <p:nvSpPr>
            <p:cNvPr id="3" name="箭头: 五边形 2"/>
            <p:cNvSpPr/>
            <p:nvPr/>
          </p:nvSpPr>
          <p:spPr>
            <a:xfrm rot="5400000">
              <a:off x="6875463" y="1576387"/>
              <a:ext cx="5886450" cy="2733675"/>
            </a:xfrm>
            <a:prstGeom prst="homePlate">
              <a:avLst/>
            </a:prstGeom>
            <a:solidFill>
              <a:srgbClr val="DF9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 bwMode="auto">
            <a:xfrm>
              <a:off x="8504237" y="227960"/>
              <a:ext cx="2628901" cy="264687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03</a:t>
              </a:r>
            </a:p>
          </p:txBody>
        </p:sp>
        <p:sp>
          <p:nvSpPr>
            <p:cNvPr id="5" name="文本框 4"/>
            <p:cNvSpPr txBox="1"/>
            <p:nvPr/>
          </p:nvSpPr>
          <p:spPr bwMode="auto">
            <a:xfrm>
              <a:off x="8766175" y="3635931"/>
              <a:ext cx="2105026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This template is exclusively designed by Fei 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er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 creative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B8076B5-2538-4040-AB1F-1BCC66B8DF87}"/>
                </a:ext>
              </a:extLst>
            </p:cNvPr>
            <p:cNvGrpSpPr/>
            <p:nvPr/>
          </p:nvGrpSpPr>
          <p:grpSpPr>
            <a:xfrm>
              <a:off x="1397688" y="735458"/>
              <a:ext cx="272310" cy="2268552"/>
              <a:chOff x="1397688" y="735458"/>
              <a:chExt cx="272310" cy="2268552"/>
            </a:xfrm>
          </p:grpSpPr>
          <p:sp>
            <p:nvSpPr>
              <p:cNvPr id="30" name="Oval 11"/>
              <p:cNvSpPr/>
              <p:nvPr/>
            </p:nvSpPr>
            <p:spPr>
              <a:xfrm>
                <a:off x="1397688" y="735458"/>
                <a:ext cx="272310" cy="229117"/>
              </a:xfrm>
              <a:custGeom>
                <a:avLst/>
                <a:gdLst>
                  <a:gd name="connsiteX0" fmla="*/ 491732 w 609050"/>
                  <a:gd name="connsiteY0" fmla="*/ 464941 h 512446"/>
                  <a:gd name="connsiteX1" fmla="*/ 481173 w 609050"/>
                  <a:gd name="connsiteY1" fmla="*/ 475479 h 512446"/>
                  <a:gd name="connsiteX2" fmla="*/ 491732 w 609050"/>
                  <a:gd name="connsiteY2" fmla="*/ 486101 h 512446"/>
                  <a:gd name="connsiteX3" fmla="*/ 555168 w 609050"/>
                  <a:gd name="connsiteY3" fmla="*/ 486101 h 512446"/>
                  <a:gd name="connsiteX4" fmla="*/ 565726 w 609050"/>
                  <a:gd name="connsiteY4" fmla="*/ 475479 h 512446"/>
                  <a:gd name="connsiteX5" fmla="*/ 555168 w 609050"/>
                  <a:gd name="connsiteY5" fmla="*/ 464941 h 512446"/>
                  <a:gd name="connsiteX6" fmla="*/ 29916 w 609050"/>
                  <a:gd name="connsiteY6" fmla="*/ 445621 h 512446"/>
                  <a:gd name="connsiteX7" fmla="*/ 579134 w 609050"/>
                  <a:gd name="connsiteY7" fmla="*/ 445621 h 512446"/>
                  <a:gd name="connsiteX8" fmla="*/ 609050 w 609050"/>
                  <a:gd name="connsiteY8" fmla="*/ 475563 h 512446"/>
                  <a:gd name="connsiteX9" fmla="*/ 609050 w 609050"/>
                  <a:gd name="connsiteY9" fmla="*/ 482588 h 512446"/>
                  <a:gd name="connsiteX10" fmla="*/ 579134 w 609050"/>
                  <a:gd name="connsiteY10" fmla="*/ 512446 h 512446"/>
                  <a:gd name="connsiteX11" fmla="*/ 29916 w 609050"/>
                  <a:gd name="connsiteY11" fmla="*/ 512446 h 512446"/>
                  <a:gd name="connsiteX12" fmla="*/ 0 w 609050"/>
                  <a:gd name="connsiteY12" fmla="*/ 482588 h 512446"/>
                  <a:gd name="connsiteX13" fmla="*/ 0 w 609050"/>
                  <a:gd name="connsiteY13" fmla="*/ 475563 h 512446"/>
                  <a:gd name="connsiteX14" fmla="*/ 29916 w 609050"/>
                  <a:gd name="connsiteY14" fmla="*/ 445621 h 512446"/>
                  <a:gd name="connsiteX15" fmla="*/ 58946 w 609050"/>
                  <a:gd name="connsiteY15" fmla="*/ 57153 h 512446"/>
                  <a:gd name="connsiteX16" fmla="*/ 58946 w 609050"/>
                  <a:gd name="connsiteY16" fmla="*/ 356223 h 512446"/>
                  <a:gd name="connsiteX17" fmla="*/ 550175 w 609050"/>
                  <a:gd name="connsiteY17" fmla="*/ 356223 h 512446"/>
                  <a:gd name="connsiteX18" fmla="*/ 550175 w 609050"/>
                  <a:gd name="connsiteY18" fmla="*/ 57153 h 512446"/>
                  <a:gd name="connsiteX19" fmla="*/ 80147 w 609050"/>
                  <a:gd name="connsiteY19" fmla="*/ 0 h 512446"/>
                  <a:gd name="connsiteX20" fmla="*/ 529057 w 609050"/>
                  <a:gd name="connsiteY20" fmla="*/ 0 h 512446"/>
                  <a:gd name="connsiteX21" fmla="*/ 575650 w 609050"/>
                  <a:gd name="connsiteY21" fmla="*/ 19414 h 512446"/>
                  <a:gd name="connsiteX22" fmla="*/ 595007 w 609050"/>
                  <a:gd name="connsiteY22" fmla="*/ 65939 h 512446"/>
                  <a:gd name="connsiteX23" fmla="*/ 595007 w 609050"/>
                  <a:gd name="connsiteY23" fmla="*/ 355972 h 512446"/>
                  <a:gd name="connsiteX24" fmla="*/ 575650 w 609050"/>
                  <a:gd name="connsiteY24" fmla="*/ 402497 h 512446"/>
                  <a:gd name="connsiteX25" fmla="*/ 529057 w 609050"/>
                  <a:gd name="connsiteY25" fmla="*/ 421911 h 512446"/>
                  <a:gd name="connsiteX26" fmla="*/ 80147 w 609050"/>
                  <a:gd name="connsiteY26" fmla="*/ 421911 h 512446"/>
                  <a:gd name="connsiteX27" fmla="*/ 33555 w 609050"/>
                  <a:gd name="connsiteY27" fmla="*/ 402497 h 512446"/>
                  <a:gd name="connsiteX28" fmla="*/ 14113 w 609050"/>
                  <a:gd name="connsiteY28" fmla="*/ 355972 h 512446"/>
                  <a:gd name="connsiteX29" fmla="*/ 14113 w 609050"/>
                  <a:gd name="connsiteY29" fmla="*/ 65939 h 512446"/>
                  <a:gd name="connsiteX30" fmla="*/ 33555 w 609050"/>
                  <a:gd name="connsiteY30" fmla="*/ 19414 h 512446"/>
                  <a:gd name="connsiteX31" fmla="*/ 80147 w 609050"/>
                  <a:gd name="connsiteY31" fmla="*/ 0 h 512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9050" h="512446">
                    <a:moveTo>
                      <a:pt x="491732" y="464941"/>
                    </a:moveTo>
                    <a:cubicBezTo>
                      <a:pt x="485950" y="464941"/>
                      <a:pt x="481173" y="469708"/>
                      <a:pt x="481173" y="475479"/>
                    </a:cubicBezTo>
                    <a:cubicBezTo>
                      <a:pt x="481173" y="481333"/>
                      <a:pt x="485950" y="486101"/>
                      <a:pt x="491732" y="486101"/>
                    </a:cubicBezTo>
                    <a:lnTo>
                      <a:pt x="555168" y="486101"/>
                    </a:lnTo>
                    <a:cubicBezTo>
                      <a:pt x="561033" y="486101"/>
                      <a:pt x="565726" y="481333"/>
                      <a:pt x="565726" y="475479"/>
                    </a:cubicBezTo>
                    <a:cubicBezTo>
                      <a:pt x="565726" y="469708"/>
                      <a:pt x="561033" y="464941"/>
                      <a:pt x="555168" y="464941"/>
                    </a:cubicBezTo>
                    <a:close/>
                    <a:moveTo>
                      <a:pt x="29916" y="445621"/>
                    </a:moveTo>
                    <a:lnTo>
                      <a:pt x="579134" y="445621"/>
                    </a:lnTo>
                    <a:cubicBezTo>
                      <a:pt x="595642" y="445621"/>
                      <a:pt x="609050" y="459003"/>
                      <a:pt x="609050" y="475563"/>
                    </a:cubicBezTo>
                    <a:lnTo>
                      <a:pt x="609050" y="482588"/>
                    </a:lnTo>
                    <a:cubicBezTo>
                      <a:pt x="609050" y="499064"/>
                      <a:pt x="595642" y="512446"/>
                      <a:pt x="579134" y="512446"/>
                    </a:cubicBezTo>
                    <a:lnTo>
                      <a:pt x="29916" y="512446"/>
                    </a:lnTo>
                    <a:cubicBezTo>
                      <a:pt x="13408" y="512446"/>
                      <a:pt x="0" y="499064"/>
                      <a:pt x="0" y="482588"/>
                    </a:cubicBezTo>
                    <a:lnTo>
                      <a:pt x="0" y="475563"/>
                    </a:lnTo>
                    <a:cubicBezTo>
                      <a:pt x="0" y="459003"/>
                      <a:pt x="13408" y="445621"/>
                      <a:pt x="29916" y="445621"/>
                    </a:cubicBezTo>
                    <a:close/>
                    <a:moveTo>
                      <a:pt x="58946" y="57153"/>
                    </a:moveTo>
                    <a:lnTo>
                      <a:pt x="58946" y="356223"/>
                    </a:lnTo>
                    <a:lnTo>
                      <a:pt x="550175" y="356223"/>
                    </a:lnTo>
                    <a:lnTo>
                      <a:pt x="550175" y="57153"/>
                    </a:lnTo>
                    <a:close/>
                    <a:moveTo>
                      <a:pt x="80147" y="0"/>
                    </a:moveTo>
                    <a:lnTo>
                      <a:pt x="529057" y="0"/>
                    </a:lnTo>
                    <a:cubicBezTo>
                      <a:pt x="547158" y="0"/>
                      <a:pt x="562745" y="6443"/>
                      <a:pt x="575650" y="19414"/>
                    </a:cubicBezTo>
                    <a:cubicBezTo>
                      <a:pt x="588555" y="32300"/>
                      <a:pt x="595007" y="47781"/>
                      <a:pt x="595007" y="65939"/>
                    </a:cubicBezTo>
                    <a:lnTo>
                      <a:pt x="595007" y="355972"/>
                    </a:lnTo>
                    <a:cubicBezTo>
                      <a:pt x="595007" y="374130"/>
                      <a:pt x="588555" y="389611"/>
                      <a:pt x="575650" y="402497"/>
                    </a:cubicBezTo>
                    <a:cubicBezTo>
                      <a:pt x="562745" y="415468"/>
                      <a:pt x="547158" y="421911"/>
                      <a:pt x="529057" y="421911"/>
                    </a:cubicBezTo>
                    <a:lnTo>
                      <a:pt x="80147" y="421911"/>
                    </a:lnTo>
                    <a:cubicBezTo>
                      <a:pt x="61962" y="421911"/>
                      <a:pt x="46460" y="415468"/>
                      <a:pt x="33555" y="402497"/>
                    </a:cubicBezTo>
                    <a:cubicBezTo>
                      <a:pt x="20566" y="389611"/>
                      <a:pt x="14113" y="374046"/>
                      <a:pt x="14113" y="355972"/>
                    </a:cubicBezTo>
                    <a:lnTo>
                      <a:pt x="14113" y="65939"/>
                    </a:lnTo>
                    <a:cubicBezTo>
                      <a:pt x="14113" y="47781"/>
                      <a:pt x="20566" y="32300"/>
                      <a:pt x="33555" y="19414"/>
                    </a:cubicBezTo>
                    <a:cubicBezTo>
                      <a:pt x="46460" y="6443"/>
                      <a:pt x="61962" y="0"/>
                      <a:pt x="8014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33" name="Oval 15"/>
              <p:cNvSpPr/>
              <p:nvPr/>
            </p:nvSpPr>
            <p:spPr>
              <a:xfrm>
                <a:off x="1431966" y="1726273"/>
                <a:ext cx="203754" cy="272309"/>
              </a:xfrm>
              <a:custGeom>
                <a:avLst/>
                <a:gdLst>
                  <a:gd name="connsiteX0" fmla="*/ 225169 w 450489"/>
                  <a:gd name="connsiteY0" fmla="*/ 164809 h 602064"/>
                  <a:gd name="connsiteX1" fmla="*/ 166100 w 450489"/>
                  <a:gd name="connsiteY1" fmla="*/ 223945 h 602064"/>
                  <a:gd name="connsiteX2" fmla="*/ 225169 w 450489"/>
                  <a:gd name="connsiteY2" fmla="*/ 282930 h 602064"/>
                  <a:gd name="connsiteX3" fmla="*/ 284389 w 450489"/>
                  <a:gd name="connsiteY3" fmla="*/ 223945 h 602064"/>
                  <a:gd name="connsiteX4" fmla="*/ 225169 w 450489"/>
                  <a:gd name="connsiteY4" fmla="*/ 164809 h 602064"/>
                  <a:gd name="connsiteX5" fmla="*/ 225169 w 450489"/>
                  <a:gd name="connsiteY5" fmla="*/ 100062 h 602064"/>
                  <a:gd name="connsiteX6" fmla="*/ 349228 w 450489"/>
                  <a:gd name="connsiteY6" fmla="*/ 223945 h 602064"/>
                  <a:gd name="connsiteX7" fmla="*/ 225169 w 450489"/>
                  <a:gd name="connsiteY7" fmla="*/ 347676 h 602064"/>
                  <a:gd name="connsiteX8" fmla="*/ 101261 w 450489"/>
                  <a:gd name="connsiteY8" fmla="*/ 223945 h 602064"/>
                  <a:gd name="connsiteX9" fmla="*/ 225169 w 450489"/>
                  <a:gd name="connsiteY9" fmla="*/ 100062 h 602064"/>
                  <a:gd name="connsiteX10" fmla="*/ 225169 w 450489"/>
                  <a:gd name="connsiteY10" fmla="*/ 35781 h 602064"/>
                  <a:gd name="connsiteX11" fmla="*/ 36895 w 450489"/>
                  <a:gd name="connsiteY11" fmla="*/ 223936 h 602064"/>
                  <a:gd name="connsiteX12" fmla="*/ 225169 w 450489"/>
                  <a:gd name="connsiteY12" fmla="*/ 411939 h 602064"/>
                  <a:gd name="connsiteX13" fmla="*/ 413442 w 450489"/>
                  <a:gd name="connsiteY13" fmla="*/ 223936 h 602064"/>
                  <a:gd name="connsiteX14" fmla="*/ 225169 w 450489"/>
                  <a:gd name="connsiteY14" fmla="*/ 35781 h 602064"/>
                  <a:gd name="connsiteX15" fmla="*/ 225169 w 450489"/>
                  <a:gd name="connsiteY15" fmla="*/ 0 h 602064"/>
                  <a:gd name="connsiteX16" fmla="*/ 450489 w 450489"/>
                  <a:gd name="connsiteY16" fmla="*/ 224845 h 602064"/>
                  <a:gd name="connsiteX17" fmla="*/ 225169 w 450489"/>
                  <a:gd name="connsiteY17" fmla="*/ 602064 h 602064"/>
                  <a:gd name="connsiteX18" fmla="*/ 0 w 450489"/>
                  <a:gd name="connsiteY18" fmla="*/ 224845 h 602064"/>
                  <a:gd name="connsiteX19" fmla="*/ 225169 w 450489"/>
                  <a:gd name="connsiteY19" fmla="*/ 0 h 60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50489" h="602064">
                    <a:moveTo>
                      <a:pt x="225169" y="164809"/>
                    </a:moveTo>
                    <a:cubicBezTo>
                      <a:pt x="192521" y="164809"/>
                      <a:pt x="166100" y="191193"/>
                      <a:pt x="166100" y="223945"/>
                    </a:cubicBezTo>
                    <a:cubicBezTo>
                      <a:pt x="166100" y="256546"/>
                      <a:pt x="192521" y="282930"/>
                      <a:pt x="225169" y="282930"/>
                    </a:cubicBezTo>
                    <a:cubicBezTo>
                      <a:pt x="257816" y="282930"/>
                      <a:pt x="284389" y="256546"/>
                      <a:pt x="284389" y="223945"/>
                    </a:cubicBezTo>
                    <a:cubicBezTo>
                      <a:pt x="284389" y="191193"/>
                      <a:pt x="257816" y="164809"/>
                      <a:pt x="225169" y="164809"/>
                    </a:cubicBezTo>
                    <a:close/>
                    <a:moveTo>
                      <a:pt x="225169" y="100062"/>
                    </a:moveTo>
                    <a:cubicBezTo>
                      <a:pt x="293500" y="100062"/>
                      <a:pt x="349228" y="155711"/>
                      <a:pt x="349228" y="223945"/>
                    </a:cubicBezTo>
                    <a:cubicBezTo>
                      <a:pt x="349228" y="292179"/>
                      <a:pt x="293500" y="347676"/>
                      <a:pt x="225169" y="347676"/>
                    </a:cubicBezTo>
                    <a:cubicBezTo>
                      <a:pt x="156837" y="347676"/>
                      <a:pt x="101261" y="292179"/>
                      <a:pt x="101261" y="223945"/>
                    </a:cubicBezTo>
                    <a:cubicBezTo>
                      <a:pt x="101261" y="155711"/>
                      <a:pt x="156837" y="100062"/>
                      <a:pt x="225169" y="100062"/>
                    </a:cubicBezTo>
                    <a:close/>
                    <a:moveTo>
                      <a:pt x="225169" y="35781"/>
                    </a:moveTo>
                    <a:cubicBezTo>
                      <a:pt x="121315" y="35781"/>
                      <a:pt x="36895" y="120231"/>
                      <a:pt x="36895" y="223936"/>
                    </a:cubicBezTo>
                    <a:cubicBezTo>
                      <a:pt x="36895" y="327489"/>
                      <a:pt x="121315" y="411939"/>
                      <a:pt x="225169" y="411939"/>
                    </a:cubicBezTo>
                    <a:cubicBezTo>
                      <a:pt x="329022" y="411939"/>
                      <a:pt x="413442" y="327489"/>
                      <a:pt x="413442" y="223936"/>
                    </a:cubicBezTo>
                    <a:cubicBezTo>
                      <a:pt x="413442" y="120231"/>
                      <a:pt x="329022" y="35781"/>
                      <a:pt x="225169" y="35781"/>
                    </a:cubicBezTo>
                    <a:close/>
                    <a:moveTo>
                      <a:pt x="225169" y="0"/>
                    </a:moveTo>
                    <a:cubicBezTo>
                      <a:pt x="349672" y="0"/>
                      <a:pt x="450489" y="100673"/>
                      <a:pt x="450489" y="224845"/>
                    </a:cubicBezTo>
                    <a:cubicBezTo>
                      <a:pt x="450489" y="415577"/>
                      <a:pt x="225169" y="602064"/>
                      <a:pt x="225169" y="602064"/>
                    </a:cubicBezTo>
                    <a:cubicBezTo>
                      <a:pt x="225169" y="602064"/>
                      <a:pt x="0" y="415577"/>
                      <a:pt x="0" y="224845"/>
                    </a:cubicBezTo>
                    <a:cubicBezTo>
                      <a:pt x="0" y="100673"/>
                      <a:pt x="100817" y="0"/>
                      <a:pt x="2251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36" name="Oval 18"/>
              <p:cNvSpPr/>
              <p:nvPr/>
            </p:nvSpPr>
            <p:spPr>
              <a:xfrm>
                <a:off x="1397688" y="2745666"/>
                <a:ext cx="272310" cy="258344"/>
              </a:xfrm>
              <a:custGeom>
                <a:avLst/>
                <a:gdLst>
                  <a:gd name="connsiteX0" fmla="*/ 408423 w 606792"/>
                  <a:gd name="connsiteY0" fmla="*/ 222069 h 575673"/>
                  <a:gd name="connsiteX1" fmla="*/ 455147 w 606792"/>
                  <a:gd name="connsiteY1" fmla="*/ 269992 h 575673"/>
                  <a:gd name="connsiteX2" fmla="*/ 264516 w 606792"/>
                  <a:gd name="connsiteY2" fmla="*/ 454441 h 575673"/>
                  <a:gd name="connsiteX3" fmla="*/ 146212 w 606792"/>
                  <a:gd name="connsiteY3" fmla="*/ 336338 h 575673"/>
                  <a:gd name="connsiteX4" fmla="*/ 186216 w 606792"/>
                  <a:gd name="connsiteY4" fmla="*/ 295977 h 575673"/>
                  <a:gd name="connsiteX5" fmla="*/ 261849 w 606792"/>
                  <a:gd name="connsiteY5" fmla="*/ 371481 h 575673"/>
                  <a:gd name="connsiteX6" fmla="*/ 60690 w 606792"/>
                  <a:gd name="connsiteY6" fmla="*/ 121206 h 575673"/>
                  <a:gd name="connsiteX7" fmla="*/ 60690 w 606792"/>
                  <a:gd name="connsiteY7" fmla="*/ 515070 h 575673"/>
                  <a:gd name="connsiteX8" fmla="*/ 546102 w 606792"/>
                  <a:gd name="connsiteY8" fmla="*/ 515070 h 575673"/>
                  <a:gd name="connsiteX9" fmla="*/ 546102 w 606792"/>
                  <a:gd name="connsiteY9" fmla="*/ 121206 h 575673"/>
                  <a:gd name="connsiteX10" fmla="*/ 515811 w 606792"/>
                  <a:gd name="connsiteY10" fmla="*/ 121206 h 575673"/>
                  <a:gd name="connsiteX11" fmla="*/ 515811 w 606792"/>
                  <a:gd name="connsiteY11" fmla="*/ 151454 h 575673"/>
                  <a:gd name="connsiteX12" fmla="*/ 455121 w 606792"/>
                  <a:gd name="connsiteY12" fmla="*/ 151454 h 575673"/>
                  <a:gd name="connsiteX13" fmla="*/ 455121 w 606792"/>
                  <a:gd name="connsiteY13" fmla="*/ 121206 h 575673"/>
                  <a:gd name="connsiteX14" fmla="*/ 394431 w 606792"/>
                  <a:gd name="connsiteY14" fmla="*/ 121206 h 575673"/>
                  <a:gd name="connsiteX15" fmla="*/ 394431 w 606792"/>
                  <a:gd name="connsiteY15" fmla="*/ 151454 h 575673"/>
                  <a:gd name="connsiteX16" fmla="*/ 333741 w 606792"/>
                  <a:gd name="connsiteY16" fmla="*/ 151454 h 575673"/>
                  <a:gd name="connsiteX17" fmla="*/ 333741 w 606792"/>
                  <a:gd name="connsiteY17" fmla="*/ 121206 h 575673"/>
                  <a:gd name="connsiteX18" fmla="*/ 273051 w 606792"/>
                  <a:gd name="connsiteY18" fmla="*/ 121206 h 575673"/>
                  <a:gd name="connsiteX19" fmla="*/ 273051 w 606792"/>
                  <a:gd name="connsiteY19" fmla="*/ 151454 h 575673"/>
                  <a:gd name="connsiteX20" fmla="*/ 212361 w 606792"/>
                  <a:gd name="connsiteY20" fmla="*/ 151454 h 575673"/>
                  <a:gd name="connsiteX21" fmla="*/ 212361 w 606792"/>
                  <a:gd name="connsiteY21" fmla="*/ 121206 h 575673"/>
                  <a:gd name="connsiteX22" fmla="*/ 151671 w 606792"/>
                  <a:gd name="connsiteY22" fmla="*/ 121206 h 575673"/>
                  <a:gd name="connsiteX23" fmla="*/ 151671 w 606792"/>
                  <a:gd name="connsiteY23" fmla="*/ 151454 h 575673"/>
                  <a:gd name="connsiteX24" fmla="*/ 90981 w 606792"/>
                  <a:gd name="connsiteY24" fmla="*/ 151454 h 575673"/>
                  <a:gd name="connsiteX25" fmla="*/ 90981 w 606792"/>
                  <a:gd name="connsiteY25" fmla="*/ 121206 h 575673"/>
                  <a:gd name="connsiteX26" fmla="*/ 90981 w 606792"/>
                  <a:gd name="connsiteY26" fmla="*/ 0 h 575673"/>
                  <a:gd name="connsiteX27" fmla="*/ 151671 w 606792"/>
                  <a:gd name="connsiteY27" fmla="*/ 0 h 575673"/>
                  <a:gd name="connsiteX28" fmla="*/ 151671 w 606792"/>
                  <a:gd name="connsiteY28" fmla="*/ 60603 h 575673"/>
                  <a:gd name="connsiteX29" fmla="*/ 212361 w 606792"/>
                  <a:gd name="connsiteY29" fmla="*/ 60603 h 575673"/>
                  <a:gd name="connsiteX30" fmla="*/ 212361 w 606792"/>
                  <a:gd name="connsiteY30" fmla="*/ 0 h 575673"/>
                  <a:gd name="connsiteX31" fmla="*/ 273051 w 606792"/>
                  <a:gd name="connsiteY31" fmla="*/ 0 h 575673"/>
                  <a:gd name="connsiteX32" fmla="*/ 273051 w 606792"/>
                  <a:gd name="connsiteY32" fmla="*/ 60603 h 575673"/>
                  <a:gd name="connsiteX33" fmla="*/ 333741 w 606792"/>
                  <a:gd name="connsiteY33" fmla="*/ 60603 h 575673"/>
                  <a:gd name="connsiteX34" fmla="*/ 333741 w 606792"/>
                  <a:gd name="connsiteY34" fmla="*/ 0 h 575673"/>
                  <a:gd name="connsiteX35" fmla="*/ 394431 w 606792"/>
                  <a:gd name="connsiteY35" fmla="*/ 0 h 575673"/>
                  <a:gd name="connsiteX36" fmla="*/ 394431 w 606792"/>
                  <a:gd name="connsiteY36" fmla="*/ 60603 h 575673"/>
                  <a:gd name="connsiteX37" fmla="*/ 455121 w 606792"/>
                  <a:gd name="connsiteY37" fmla="*/ 60603 h 575673"/>
                  <a:gd name="connsiteX38" fmla="*/ 455121 w 606792"/>
                  <a:gd name="connsiteY38" fmla="*/ 0 h 575673"/>
                  <a:gd name="connsiteX39" fmla="*/ 515811 w 606792"/>
                  <a:gd name="connsiteY39" fmla="*/ 0 h 575673"/>
                  <a:gd name="connsiteX40" fmla="*/ 515811 w 606792"/>
                  <a:gd name="connsiteY40" fmla="*/ 60603 h 575673"/>
                  <a:gd name="connsiteX41" fmla="*/ 606792 w 606792"/>
                  <a:gd name="connsiteY41" fmla="*/ 60603 h 575673"/>
                  <a:gd name="connsiteX42" fmla="*/ 606792 w 606792"/>
                  <a:gd name="connsiteY42" fmla="*/ 575673 h 575673"/>
                  <a:gd name="connsiteX43" fmla="*/ 0 w 606792"/>
                  <a:gd name="connsiteY43" fmla="*/ 575673 h 575673"/>
                  <a:gd name="connsiteX44" fmla="*/ 0 w 606792"/>
                  <a:gd name="connsiteY44" fmla="*/ 60603 h 575673"/>
                  <a:gd name="connsiteX45" fmla="*/ 90981 w 606792"/>
                  <a:gd name="connsiteY45" fmla="*/ 60603 h 575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606792" h="575673">
                    <a:moveTo>
                      <a:pt x="408423" y="222069"/>
                    </a:moveTo>
                    <a:lnTo>
                      <a:pt x="455147" y="269992"/>
                    </a:lnTo>
                    <a:lnTo>
                      <a:pt x="264516" y="454441"/>
                    </a:lnTo>
                    <a:lnTo>
                      <a:pt x="146212" y="336338"/>
                    </a:lnTo>
                    <a:lnTo>
                      <a:pt x="186216" y="295977"/>
                    </a:lnTo>
                    <a:lnTo>
                      <a:pt x="261849" y="371481"/>
                    </a:lnTo>
                    <a:close/>
                    <a:moveTo>
                      <a:pt x="60690" y="121206"/>
                    </a:moveTo>
                    <a:lnTo>
                      <a:pt x="60690" y="515070"/>
                    </a:lnTo>
                    <a:lnTo>
                      <a:pt x="546102" y="515070"/>
                    </a:lnTo>
                    <a:lnTo>
                      <a:pt x="546102" y="121206"/>
                    </a:lnTo>
                    <a:lnTo>
                      <a:pt x="515811" y="121206"/>
                    </a:lnTo>
                    <a:lnTo>
                      <a:pt x="515811" y="151454"/>
                    </a:lnTo>
                    <a:lnTo>
                      <a:pt x="455121" y="151454"/>
                    </a:lnTo>
                    <a:lnTo>
                      <a:pt x="455121" y="121206"/>
                    </a:lnTo>
                    <a:lnTo>
                      <a:pt x="394431" y="121206"/>
                    </a:lnTo>
                    <a:lnTo>
                      <a:pt x="394431" y="151454"/>
                    </a:lnTo>
                    <a:lnTo>
                      <a:pt x="333741" y="151454"/>
                    </a:lnTo>
                    <a:lnTo>
                      <a:pt x="333741" y="121206"/>
                    </a:lnTo>
                    <a:lnTo>
                      <a:pt x="273051" y="121206"/>
                    </a:lnTo>
                    <a:lnTo>
                      <a:pt x="273051" y="151454"/>
                    </a:lnTo>
                    <a:lnTo>
                      <a:pt x="212361" y="151454"/>
                    </a:lnTo>
                    <a:lnTo>
                      <a:pt x="212361" y="121206"/>
                    </a:lnTo>
                    <a:lnTo>
                      <a:pt x="151671" y="121206"/>
                    </a:lnTo>
                    <a:lnTo>
                      <a:pt x="151671" y="151454"/>
                    </a:lnTo>
                    <a:lnTo>
                      <a:pt x="90981" y="151454"/>
                    </a:lnTo>
                    <a:lnTo>
                      <a:pt x="90981" y="121206"/>
                    </a:lnTo>
                    <a:close/>
                    <a:moveTo>
                      <a:pt x="90981" y="0"/>
                    </a:moveTo>
                    <a:lnTo>
                      <a:pt x="151671" y="0"/>
                    </a:lnTo>
                    <a:lnTo>
                      <a:pt x="151671" y="60603"/>
                    </a:lnTo>
                    <a:lnTo>
                      <a:pt x="212361" y="60603"/>
                    </a:lnTo>
                    <a:lnTo>
                      <a:pt x="212361" y="0"/>
                    </a:lnTo>
                    <a:lnTo>
                      <a:pt x="273051" y="0"/>
                    </a:lnTo>
                    <a:lnTo>
                      <a:pt x="273051" y="60603"/>
                    </a:lnTo>
                    <a:lnTo>
                      <a:pt x="333741" y="60603"/>
                    </a:lnTo>
                    <a:lnTo>
                      <a:pt x="333741" y="0"/>
                    </a:lnTo>
                    <a:lnTo>
                      <a:pt x="394431" y="0"/>
                    </a:lnTo>
                    <a:lnTo>
                      <a:pt x="394431" y="60603"/>
                    </a:lnTo>
                    <a:lnTo>
                      <a:pt x="455121" y="60603"/>
                    </a:lnTo>
                    <a:lnTo>
                      <a:pt x="455121" y="0"/>
                    </a:lnTo>
                    <a:lnTo>
                      <a:pt x="515811" y="0"/>
                    </a:lnTo>
                    <a:lnTo>
                      <a:pt x="515811" y="60603"/>
                    </a:lnTo>
                    <a:lnTo>
                      <a:pt x="606792" y="60603"/>
                    </a:lnTo>
                    <a:lnTo>
                      <a:pt x="606792" y="575673"/>
                    </a:lnTo>
                    <a:lnTo>
                      <a:pt x="0" y="575673"/>
                    </a:lnTo>
                    <a:lnTo>
                      <a:pt x="0" y="60603"/>
                    </a:lnTo>
                    <a:lnTo>
                      <a:pt x="90981" y="606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487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6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9343"/>
      </a:accent1>
      <a:accent2>
        <a:srgbClr val="DF9343"/>
      </a:accent2>
      <a:accent3>
        <a:srgbClr val="DF9343"/>
      </a:accent3>
      <a:accent4>
        <a:srgbClr val="DF9343"/>
      </a:accent4>
      <a:accent5>
        <a:srgbClr val="DF9343"/>
      </a:accent5>
      <a:accent6>
        <a:srgbClr val="DF9343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6">
      <a:dk1>
        <a:sysClr val="windowText" lastClr="000000"/>
      </a:dk1>
      <a:lt1>
        <a:sysClr val="window" lastClr="FFFFFF"/>
      </a:lt1>
      <a:dk2>
        <a:srgbClr val="3E3D2D"/>
      </a:dk2>
      <a:lt2>
        <a:srgbClr val="FFFFFF"/>
      </a:lt2>
      <a:accent1>
        <a:srgbClr val="624F3C"/>
      </a:accent1>
      <a:accent2>
        <a:srgbClr val="D2B38A"/>
      </a:accent2>
      <a:accent3>
        <a:srgbClr val="624F3C"/>
      </a:accent3>
      <a:accent4>
        <a:srgbClr val="D2B38A"/>
      </a:accent4>
      <a:accent5>
        <a:srgbClr val="624F3C"/>
      </a:accent5>
      <a:accent6>
        <a:srgbClr val="D2B38A"/>
      </a:accent6>
      <a:hlink>
        <a:srgbClr val="624F3C"/>
      </a:hlink>
      <a:folHlink>
        <a:srgbClr val="D2B38A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469</Words>
  <Application>Microsoft Office PowerPoint</Application>
  <PresentationFormat>宽屏</PresentationFormat>
  <Paragraphs>83</Paragraphs>
  <Slides>18</Slides>
  <Notes>9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等线</vt:lpstr>
      <vt:lpstr>等线 Light</vt:lpstr>
      <vt:lpstr>黑体</vt:lpstr>
      <vt:lpstr>华文仿宋</vt:lpstr>
      <vt:lpstr>字魂36号-正文宋楷</vt:lpstr>
      <vt:lpstr>Arial</vt:lpstr>
      <vt:lpstr>Arial Black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张 朔</cp:lastModifiedBy>
  <cp:revision>42</cp:revision>
  <dcterms:created xsi:type="dcterms:W3CDTF">2019-02-26T05:50:02Z</dcterms:created>
  <dcterms:modified xsi:type="dcterms:W3CDTF">2020-06-12T00:54:14Z</dcterms:modified>
</cp:coreProperties>
</file>